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 id="2147483658" r:id="rId6"/>
    <p:sldMasterId id="2147483660" r:id="rId7"/>
    <p:sldMasterId id="2147483673" r:id="rId8"/>
    <p:sldMasterId id="2147483675" r:id="rId9"/>
    <p:sldMasterId id="2147483678" r:id="rId10"/>
    <p:sldMasterId id="2147483691" r:id="rId11"/>
  </p:sldMasterIdLst>
  <p:notesMasterIdLst>
    <p:notesMasterId r:id="rId19"/>
  </p:notesMasterIdLst>
  <p:handoutMasterIdLst>
    <p:handoutMasterId r:id="rId20"/>
  </p:handoutMasterIdLst>
  <p:sldIdLst>
    <p:sldId id="280" r:id="rId12"/>
    <p:sldId id="278" r:id="rId13"/>
    <p:sldId id="279" r:id="rId14"/>
    <p:sldId id="257" r:id="rId15"/>
    <p:sldId id="265" r:id="rId16"/>
    <p:sldId id="266" r:id="rId17"/>
    <p:sldId id="262"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2A5E3B1-BD3C-4040-BEEA-C6C9B4A0E328}">
          <p14:sldIdLst>
            <p14:sldId id="280"/>
            <p14:sldId id="278"/>
            <p14:sldId id="279"/>
            <p14:sldId id="257"/>
            <p14:sldId id="265"/>
            <p14:sldId id="266"/>
            <p14:sldId id="262"/>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BB86E"/>
    <a:srgbClr val="009999"/>
    <a:srgbClr val="CC6600"/>
    <a:srgbClr val="77CED7"/>
    <a:srgbClr val="5BC5CF"/>
    <a:srgbClr val="2A0CDC"/>
    <a:srgbClr val="767171"/>
    <a:srgbClr val="A66BD3"/>
    <a:srgbClr val="BA8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3283" autoAdjust="0"/>
  </p:normalViewPr>
  <p:slideViewPr>
    <p:cSldViewPr snapToGrid="0" snapToObjects="1">
      <p:cViewPr>
        <p:scale>
          <a:sx n="69" d="100"/>
          <a:sy n="69" d="100"/>
        </p:scale>
        <p:origin x="-989" y="-158"/>
      </p:cViewPr>
      <p:guideLst>
        <p:guide orient="horz" pos="2160"/>
        <p:guide pos="3840"/>
      </p:guideLst>
    </p:cSldViewPr>
  </p:slideViewPr>
  <p:notesTextViewPr>
    <p:cViewPr>
      <p:scale>
        <a:sx n="1" d="1"/>
        <a:sy n="1" d="1"/>
      </p:scale>
      <p:origin x="0" y="0"/>
    </p:cViewPr>
  </p:notesTextViewPr>
  <p:sorterViewPr>
    <p:cViewPr>
      <p:scale>
        <a:sx n="156" d="100"/>
        <a:sy n="156" d="100"/>
      </p:scale>
      <p:origin x="0" y="0"/>
    </p:cViewPr>
  </p:sorterViewPr>
  <p:notesViewPr>
    <p:cSldViewPr snapToGrid="0" snapToObjects="1">
      <p:cViewPr varScale="1">
        <p:scale>
          <a:sx n="80" d="100"/>
          <a:sy n="80" d="100"/>
        </p:scale>
        <p:origin x="40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FAED461-0B7B-6C42-8850-4418BECDB4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 xmlns:a16="http://schemas.microsoft.com/office/drawing/2014/main" id="{9B705764-6972-AE4B-904F-E7BF83EDD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D53235-7FA4-0242-9F38-0552B1C14161}" type="datetimeFigureOut">
              <a:rPr lang="ro-RO" smtClean="0"/>
              <a:t>09.09.2021</a:t>
            </a:fld>
            <a:endParaRPr lang="ro-RO"/>
          </a:p>
        </p:txBody>
      </p:sp>
      <p:sp>
        <p:nvSpPr>
          <p:cNvPr id="4" name="Footer Placeholder 3">
            <a:extLst>
              <a:ext uri="{FF2B5EF4-FFF2-40B4-BE49-F238E27FC236}">
                <a16:creationId xmlns="" xmlns:a16="http://schemas.microsoft.com/office/drawing/2014/main" id="{C185E9E1-84E1-D64D-8420-7FBE827967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 xmlns:a16="http://schemas.microsoft.com/office/drawing/2014/main" id="{AC9B42AF-FA37-B341-9013-662C5BEA6A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77F6EE-DC45-174F-B5E1-90815F7A61A9}" type="slidenum">
              <a:rPr lang="ro-RO" smtClean="0"/>
              <a:t>‹#›</a:t>
            </a:fld>
            <a:endParaRPr lang="ro-RO"/>
          </a:p>
        </p:txBody>
      </p:sp>
    </p:spTree>
    <p:extLst>
      <p:ext uri="{BB962C8B-B14F-4D97-AF65-F5344CB8AC3E}">
        <p14:creationId xmlns:p14="http://schemas.microsoft.com/office/powerpoint/2010/main" val="2406773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10300-95E4-6B4B-861A-80AC91C3D496}" type="datetimeFigureOut">
              <a:rPr lang="ro-RO" smtClean="0"/>
              <a:t>09.09.2021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1CD4B-4299-8849-8E15-F97CB912DDA2}" type="slidenum">
              <a:rPr lang="ro-RO" smtClean="0"/>
              <a:t>‹#›</a:t>
            </a:fld>
            <a:endParaRPr lang="ro-RO"/>
          </a:p>
        </p:txBody>
      </p:sp>
    </p:spTree>
    <p:extLst>
      <p:ext uri="{BB962C8B-B14F-4D97-AF65-F5344CB8AC3E}">
        <p14:creationId xmlns:p14="http://schemas.microsoft.com/office/powerpoint/2010/main" val="12075449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64E551B6-EFD8-4E5B-9548-E83F9086D7B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05532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5pPr>
            <a:lvl6pPr marL="2429858" indent="-220896" defTabSz="434123" eaLnBrk="0" fontAlgn="base" hangingPunct="0">
              <a:spcBef>
                <a:spcPct val="30000"/>
              </a:spcBef>
              <a:spcAft>
                <a:spcPct val="0"/>
              </a:spcAft>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6pPr>
            <a:lvl7pPr marL="2871650" indent="-220896" defTabSz="434123" eaLnBrk="0" fontAlgn="base" hangingPunct="0">
              <a:spcBef>
                <a:spcPct val="30000"/>
              </a:spcBef>
              <a:spcAft>
                <a:spcPct val="0"/>
              </a:spcAft>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7pPr>
            <a:lvl8pPr marL="3313443" indent="-220896" defTabSz="434123" eaLnBrk="0" fontAlgn="base" hangingPunct="0">
              <a:spcBef>
                <a:spcPct val="30000"/>
              </a:spcBef>
              <a:spcAft>
                <a:spcPct val="0"/>
              </a:spcAft>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8pPr>
            <a:lvl9pPr marL="3755235" indent="-220896" defTabSz="434123" eaLnBrk="0" fontAlgn="base" hangingPunct="0">
              <a:spcBef>
                <a:spcPct val="30000"/>
              </a:spcBef>
              <a:spcAft>
                <a:spcPct val="0"/>
              </a:spcAft>
              <a:buClr>
                <a:srgbClr val="000000"/>
              </a:buClr>
              <a:buSzPct val="100000"/>
              <a:buFont typeface="Times New Roman" pitchFamily="18" charset="0"/>
              <a:tabLst>
                <a:tab pos="0" algn="l"/>
                <a:tab pos="883585" algn="l"/>
                <a:tab pos="1767169" algn="l"/>
                <a:tab pos="2650754" algn="l"/>
                <a:tab pos="3534339" algn="l"/>
                <a:tab pos="4417924" algn="l"/>
                <a:tab pos="5301508" algn="l"/>
                <a:tab pos="6185093" algn="l"/>
                <a:tab pos="7068678" algn="l"/>
                <a:tab pos="7952262" algn="l"/>
                <a:tab pos="8835847" algn="l"/>
                <a:tab pos="9719432" algn="l"/>
              </a:tabLst>
              <a:defRPr sz="1200">
                <a:solidFill>
                  <a:srgbClr val="000000"/>
                </a:solidFill>
                <a:latin typeface="Times New Roman" pitchFamily="18" charset="0"/>
              </a:defRPr>
            </a:lvl9pPr>
          </a:lstStyle>
          <a:p>
            <a:pPr>
              <a:spcBef>
                <a:spcPct val="0"/>
              </a:spcBef>
              <a:buClrTx/>
              <a:buFontTx/>
              <a:buNone/>
            </a:pPr>
            <a:fld id="{2AA901F0-D31D-4566-949B-B28085D78357}" type="slidenum">
              <a:rPr lang="pl-PL" altLang="pl-PL" sz="1100">
                <a:latin typeface="Arial" charset="0"/>
              </a:rPr>
              <a:pPr>
                <a:spcBef>
                  <a:spcPct val="0"/>
                </a:spcBef>
                <a:buClrTx/>
                <a:buFontTx/>
                <a:buNone/>
              </a:pPr>
              <a:t>2</a:t>
            </a:fld>
            <a:endParaRPr lang="pl-PL" altLang="pl-PL" sz="1100">
              <a:latin typeface="Arial" charset="0"/>
            </a:endParaRPr>
          </a:p>
        </p:txBody>
      </p:sp>
      <p:sp>
        <p:nvSpPr>
          <p:cNvPr id="24579" name="Rectangle 1"/>
          <p:cNvSpPr>
            <a:spLocks noGrp="1" noRot="1" noChangeAspect="1" noChangeArrowheads="1" noTextEdit="1"/>
          </p:cNvSpPr>
          <p:nvPr>
            <p:ph type="sldImg"/>
          </p:nvPr>
        </p:nvSpPr>
        <p:spPr>
          <a:xfrm>
            <a:off x="382588" y="685800"/>
            <a:ext cx="6094412"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685800" y="4344563"/>
            <a:ext cx="5486400" cy="41148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76450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fr-C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0178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For a </a:t>
            </a:r>
            <a:r>
              <a:rPr lang="en-GB" sz="1200" b="1" kern="1200" dirty="0">
                <a:solidFill>
                  <a:schemeClr val="tx1"/>
                </a:solidFill>
                <a:effectLst/>
                <a:latin typeface="+mn-lt"/>
                <a:ea typeface="+mn-ea"/>
                <a:cs typeface="+mn-cs"/>
              </a:rPr>
              <a:t>public scheme</a:t>
            </a:r>
            <a:r>
              <a:rPr lang="en-GB" sz="1200" kern="1200" dirty="0">
                <a:solidFill>
                  <a:schemeClr val="tx1"/>
                </a:solidFill>
                <a:effectLst/>
                <a:latin typeface="+mn-lt"/>
                <a:ea typeface="+mn-ea"/>
                <a:cs typeface="+mn-cs"/>
              </a:rPr>
              <a:t>, there exists usually a legal basis (an act, an ordinance, a decree). The public schemes can be rooted in an Energy Act (Switzerland) or Environment Act (Poland), including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-Act (Switzerland) and climate change legislation (The Netherlands). This implies that schemes are subject of a legislative process involving legislative branches of government (parliament at all levels such as in Belgium or Switzerland). The legislative process is usually supported by administrative units of executive branches of government (several ministries such as the case for The Netherlands or Germany). For ultimate approval, even the sovereign may have to approve, the people, as is the case of Switzerland with a strong component of direct democracy. These processes can be complex if many public entities have to be involved, lengthy and may carry a large degree of uncertainty (Wallonia). </a:t>
            </a:r>
            <a:r>
              <a:rPr lang="en-US" sz="1200" kern="1200" dirty="0">
                <a:solidFill>
                  <a:schemeClr val="tx1"/>
                </a:solidFill>
                <a:effectLst/>
                <a:latin typeface="+mn-lt"/>
                <a:ea typeface="+mn-ea"/>
                <a:cs typeface="+mn-cs"/>
              </a:rPr>
              <a:t>This seems to suggest that the implementation of public schemes are best suited for implementation at national levels. </a:t>
            </a:r>
            <a:r>
              <a:rPr lang="en-GB" sz="1200" kern="1200" dirty="0">
                <a:solidFill>
                  <a:schemeClr val="tx1"/>
                </a:solidFill>
                <a:effectLst/>
                <a:latin typeface="+mn-lt"/>
                <a:ea typeface="+mn-ea"/>
                <a:cs typeface="+mn-cs"/>
              </a:rPr>
              <a:t>Unlike Canada (British Columbia) or Kenya, no country in Europe has a single Geothermal Act which would establish a clear, specialised, consistent and stable basis to meet geothermal needs and support efficiently the development of geothermal energy. It is expected that such a dedicated act would improve the implementation and management of public RMS as it would bring coherence between the various RMS available in a country, for instance when RMS for power and heat projects are not rooted in the same act.</a:t>
            </a:r>
          </a:p>
          <a:p>
            <a:r>
              <a:rPr lang="en-GB" sz="1200" kern="1200" dirty="0">
                <a:solidFill>
                  <a:schemeClr val="tx1"/>
                </a:solidFill>
                <a:effectLst/>
                <a:latin typeface="+mn-lt"/>
                <a:ea typeface="+mn-ea"/>
                <a:cs typeface="+mn-cs"/>
              </a:rPr>
              <a:t>For </a:t>
            </a:r>
            <a:r>
              <a:rPr lang="en-GB" sz="1200" b="1" kern="1200" dirty="0">
                <a:solidFill>
                  <a:schemeClr val="tx1"/>
                </a:solidFill>
                <a:effectLst/>
                <a:latin typeface="+mn-lt"/>
                <a:ea typeface="+mn-ea"/>
                <a:cs typeface="+mn-cs"/>
              </a:rPr>
              <a:t>PPP schemes</a:t>
            </a:r>
            <a:r>
              <a:rPr lang="en-GB" sz="1200" kern="1200" dirty="0">
                <a:solidFill>
                  <a:schemeClr val="tx1"/>
                </a:solidFill>
                <a:effectLst/>
                <a:latin typeface="+mn-lt"/>
                <a:ea typeface="+mn-ea"/>
                <a:cs typeface="+mn-cs"/>
              </a:rPr>
              <a:t>, it may be that publically held banks or insurance companies are mandated by government or energy agencies to provide low-interest loans or loan-guarantees, sometimes together with commercially operating privately owned entities. In this case, the legal framework comprises both company laws, banking regulations and public laws. The public entity has influence on the PPP through shareholdings. In the case of the French PPP, it is the French Agency for Environment and Energy Management (ADEME) who plays this role in all the PPP currently or soon-to be available RMS in France.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a </a:t>
            </a:r>
            <a:r>
              <a:rPr lang="en-GB" sz="1200" b="1" kern="1200" dirty="0">
                <a:solidFill>
                  <a:schemeClr val="tx1"/>
                </a:solidFill>
                <a:effectLst/>
                <a:latin typeface="+mn-lt"/>
                <a:ea typeface="+mn-ea"/>
                <a:cs typeface="+mn-cs"/>
              </a:rPr>
              <a:t>private scheme</a:t>
            </a:r>
            <a:r>
              <a:rPr lang="en-GB" sz="1200" kern="1200" dirty="0">
                <a:solidFill>
                  <a:schemeClr val="tx1"/>
                </a:solidFill>
                <a:effectLst/>
                <a:latin typeface="+mn-lt"/>
                <a:ea typeface="+mn-ea"/>
                <a:cs typeface="+mn-cs"/>
              </a:rPr>
              <a:t>, the legal and regulatory framework is set by articles of association and charters of a commercial entity that states that the private company may engage in developing insurance solutions; or there is a business unit that caters to specific needs of the geothermal industry. </a:t>
            </a:r>
            <a:endParaRPr lang="fr-C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0571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681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6076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EDIT">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59600E2-6617-8E49-B35D-D75CF08DEA7C}"/>
              </a:ext>
            </a:extLst>
          </p:cNvPr>
          <p:cNvSpPr>
            <a:spLocks noGrp="1"/>
          </p:cNvSpPr>
          <p:nvPr>
            <p:ph type="subTitle" idx="1" hasCustomPrompt="1"/>
          </p:nvPr>
        </p:nvSpPr>
        <p:spPr>
          <a:xfrm>
            <a:off x="1093788" y="2452303"/>
            <a:ext cx="3498978" cy="493713"/>
          </a:xfrm>
          <a:prstGeom prst="rect">
            <a:avLst/>
          </a:prstGeom>
        </p:spPr>
        <p:txBody>
          <a:bodyPr anchor="ctr"/>
          <a:lstStyle>
            <a:lvl1pPr marL="0" indent="0" algn="l">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TABLE OF CONTENTS</a:t>
            </a:r>
            <a:endParaRPr lang="ro-RO" dirty="0"/>
          </a:p>
        </p:txBody>
      </p:sp>
      <p:sp>
        <p:nvSpPr>
          <p:cNvPr id="16" name="Text Placeholder 15">
            <a:extLst>
              <a:ext uri="{FF2B5EF4-FFF2-40B4-BE49-F238E27FC236}">
                <a16:creationId xmlns="" xmlns:a16="http://schemas.microsoft.com/office/drawing/2014/main" id="{93947153-04A8-9546-9655-321474E53D80}"/>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chemeClr val="bg1"/>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2" name="Slide Number Placeholder 1">
            <a:extLst>
              <a:ext uri="{FF2B5EF4-FFF2-40B4-BE49-F238E27FC236}">
                <a16:creationId xmlns="" xmlns:a16="http://schemas.microsoft.com/office/drawing/2014/main" id="{EC4FF7D3-59A0-7D4D-B198-C5FA9DFBEF1F}"/>
              </a:ext>
            </a:extLst>
          </p:cNvPr>
          <p:cNvSpPr>
            <a:spLocks noGrp="1"/>
          </p:cNvSpPr>
          <p:nvPr>
            <p:ph type="sldNum" sz="quarter" idx="14"/>
          </p:nvPr>
        </p:nvSpPr>
        <p:spPr>
          <a:xfrm>
            <a:off x="581890" y="552938"/>
            <a:ext cx="629033" cy="365125"/>
          </a:xfrm>
        </p:spPr>
        <p:txBody>
          <a:bodyPr/>
          <a:lstStyle>
            <a:lvl1pPr>
              <a:defRPr i="1">
                <a:solidFill>
                  <a:schemeClr val="bg1"/>
                </a:solidFill>
              </a:defRPr>
            </a:lvl1pPr>
          </a:lstStyle>
          <a:p>
            <a:fld id="{A91573B5-A752-A84A-A3B1-6E889130E097}" type="slidenum">
              <a:rPr lang="ro-RO" smtClean="0"/>
              <a:pPr/>
              <a:t>‹#›</a:t>
            </a:fld>
            <a:endParaRPr lang="ro-RO" dirty="0"/>
          </a:p>
        </p:txBody>
      </p:sp>
      <p:sp>
        <p:nvSpPr>
          <p:cNvPr id="7" name="Text Placeholder 6">
            <a:extLst>
              <a:ext uri="{FF2B5EF4-FFF2-40B4-BE49-F238E27FC236}">
                <a16:creationId xmlns="" xmlns:a16="http://schemas.microsoft.com/office/drawing/2014/main" id="{C84388D0-C4A1-424F-AB46-1A95CCDDD691}"/>
              </a:ext>
            </a:extLst>
          </p:cNvPr>
          <p:cNvSpPr>
            <a:spLocks noGrp="1"/>
          </p:cNvSpPr>
          <p:nvPr>
            <p:ph type="body" sz="quarter" idx="16" hasCustomPrompt="1"/>
          </p:nvPr>
        </p:nvSpPr>
        <p:spPr>
          <a:xfrm>
            <a:off x="1093788" y="3429000"/>
            <a:ext cx="4503737" cy="1495425"/>
          </a:xfrm>
          <a:prstGeom prst="rect">
            <a:avLst/>
          </a:prstGeom>
        </p:spPr>
        <p:txBody>
          <a:bodyPr/>
          <a:lstStyle>
            <a:lvl1pPr marL="342900" indent="-342900">
              <a:buFont typeface="+mj-lt"/>
              <a:buAutoNum type="arabicPeriod"/>
              <a:defRPr sz="1600">
                <a:solidFill>
                  <a:schemeClr val="bg1"/>
                </a:solidFill>
              </a:defRPr>
            </a:lvl1pPr>
          </a:lstStyle>
          <a:p>
            <a:pPr lvl="0"/>
            <a:r>
              <a:rPr lang="en-US" dirty="0"/>
              <a:t>This is chapter one</a:t>
            </a:r>
          </a:p>
          <a:p>
            <a:pPr lvl="0"/>
            <a:endParaRPr lang="en-US" dirty="0"/>
          </a:p>
        </p:txBody>
      </p:sp>
    </p:spTree>
    <p:extLst>
      <p:ext uri="{BB962C8B-B14F-4D97-AF65-F5344CB8AC3E}">
        <p14:creationId xmlns:p14="http://schemas.microsoft.com/office/powerpoint/2010/main" val="396318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91AAE6D7-3921-4288-AA36-2542AC35601D}" type="slidenum">
              <a:rPr lang="pl-PL" altLang="pl-PL"/>
              <a:pPr>
                <a:defRPr/>
              </a:pPr>
              <a:t>‹#›</a:t>
            </a:fld>
            <a:endParaRPr lang="pl-PL" altLang="pl-PL"/>
          </a:p>
        </p:txBody>
      </p:sp>
    </p:spTree>
    <p:extLst>
      <p:ext uri="{BB962C8B-B14F-4D97-AF65-F5344CB8AC3E}">
        <p14:creationId xmlns:p14="http://schemas.microsoft.com/office/powerpoint/2010/main" val="307985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6FB982E9-9DF6-4E54-9EA1-6E1DD36D40AC}" type="slidenum">
              <a:rPr lang="pl-PL" altLang="pl-PL"/>
              <a:pPr>
                <a:defRPr/>
              </a:pPr>
              <a:t>‹#›</a:t>
            </a:fld>
            <a:endParaRPr lang="pl-PL" altLang="pl-PL"/>
          </a:p>
        </p:txBody>
      </p:sp>
    </p:spTree>
    <p:extLst>
      <p:ext uri="{BB962C8B-B14F-4D97-AF65-F5344CB8AC3E}">
        <p14:creationId xmlns:p14="http://schemas.microsoft.com/office/powerpoint/2010/main" val="413519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47"/>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1" y="4589472"/>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4DCA9F87-5B75-402C-8776-90A04A802A88}" type="slidenum">
              <a:rPr lang="pl-PL" altLang="pl-PL"/>
              <a:pPr>
                <a:defRPr/>
              </a:pPr>
              <a:t>‹#›</a:t>
            </a:fld>
            <a:endParaRPr lang="pl-PL" altLang="pl-PL"/>
          </a:p>
        </p:txBody>
      </p:sp>
    </p:spTree>
    <p:extLst>
      <p:ext uri="{BB962C8B-B14F-4D97-AF65-F5344CB8AC3E}">
        <p14:creationId xmlns:p14="http://schemas.microsoft.com/office/powerpoint/2010/main" val="1564153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3" y="1600203"/>
            <a:ext cx="5382684" cy="452437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5484" y="1600203"/>
            <a:ext cx="5384800" cy="452437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79D20C15-B833-4212-909B-76DDE4570C79}" type="slidenum">
              <a:rPr lang="pl-PL" altLang="pl-PL"/>
              <a:pPr>
                <a:defRPr/>
              </a:pPr>
              <a:t>‹#›</a:t>
            </a:fld>
            <a:endParaRPr lang="pl-PL" altLang="pl-PL"/>
          </a:p>
        </p:txBody>
      </p:sp>
    </p:spTree>
    <p:extLst>
      <p:ext uri="{BB962C8B-B14F-4D97-AF65-F5344CB8AC3E}">
        <p14:creationId xmlns:p14="http://schemas.microsoft.com/office/powerpoint/2010/main" val="7896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9"/>
            <a:ext cx="10515600" cy="1325563"/>
          </a:xfrm>
        </p:spPr>
        <p:txBody>
          <a:bodyPr/>
          <a:lstStyle/>
          <a:p>
            <a:r>
              <a:rPr lang="pl-PL"/>
              <a:t>Kliknij, aby edytować styl</a:t>
            </a:r>
          </a:p>
        </p:txBody>
      </p:sp>
      <p:sp>
        <p:nvSpPr>
          <p:cNvPr id="3" name="Symbol zastępczy tekstu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40319" y="2505075"/>
            <a:ext cx="5158316"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727B04E5-AA4F-4939-96AD-7B537FF5A8FC}" type="slidenum">
              <a:rPr lang="pl-PL" altLang="pl-PL"/>
              <a:pPr>
                <a:defRPr/>
              </a:pPr>
              <a:t>‹#›</a:t>
            </a:fld>
            <a:endParaRPr lang="pl-PL" altLang="pl-PL"/>
          </a:p>
        </p:txBody>
      </p:sp>
    </p:spTree>
    <p:extLst>
      <p:ext uri="{BB962C8B-B14F-4D97-AF65-F5344CB8AC3E}">
        <p14:creationId xmlns:p14="http://schemas.microsoft.com/office/powerpoint/2010/main" val="266945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966146D6-83B5-4DEB-83B6-99106181CA1A}" type="slidenum">
              <a:rPr lang="pl-PL" altLang="pl-PL"/>
              <a:pPr>
                <a:defRPr/>
              </a:pPr>
              <a:t>‹#›</a:t>
            </a:fld>
            <a:endParaRPr lang="pl-PL" altLang="pl-PL"/>
          </a:p>
        </p:txBody>
      </p:sp>
    </p:spTree>
    <p:extLst>
      <p:ext uri="{BB962C8B-B14F-4D97-AF65-F5344CB8AC3E}">
        <p14:creationId xmlns:p14="http://schemas.microsoft.com/office/powerpoint/2010/main" val="79213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4EBFA042-6643-48DE-B10D-15727D918658}" type="slidenum">
              <a:rPr lang="pl-PL" altLang="pl-PL"/>
              <a:pPr>
                <a:defRPr/>
              </a:pPr>
              <a:t>‹#›</a:t>
            </a:fld>
            <a:endParaRPr lang="pl-PL" altLang="pl-PL"/>
          </a:p>
        </p:txBody>
      </p:sp>
    </p:spTree>
    <p:extLst>
      <p:ext uri="{BB962C8B-B14F-4D97-AF65-F5344CB8AC3E}">
        <p14:creationId xmlns:p14="http://schemas.microsoft.com/office/powerpoint/2010/main" val="2020001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23" y="457200"/>
            <a:ext cx="393276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4032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B83E4BE6-D9F0-4609-9A67-11E2994D913A}" type="slidenum">
              <a:rPr lang="pl-PL" altLang="pl-PL"/>
              <a:pPr>
                <a:defRPr/>
              </a:pPr>
              <a:t>‹#›</a:t>
            </a:fld>
            <a:endParaRPr lang="pl-PL" altLang="pl-PL"/>
          </a:p>
        </p:txBody>
      </p:sp>
    </p:spTree>
    <p:extLst>
      <p:ext uri="{BB962C8B-B14F-4D97-AF65-F5344CB8AC3E}">
        <p14:creationId xmlns:p14="http://schemas.microsoft.com/office/powerpoint/2010/main" val="340230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23" y="457200"/>
            <a:ext cx="393276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717" y="98743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4032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52A63BBE-0529-4760-B64C-E4ABB26E692A}" type="slidenum">
              <a:rPr lang="pl-PL" altLang="pl-PL"/>
              <a:pPr>
                <a:defRPr/>
              </a:pPr>
              <a:t>‹#›</a:t>
            </a:fld>
            <a:endParaRPr lang="pl-PL" altLang="pl-PL"/>
          </a:p>
        </p:txBody>
      </p:sp>
    </p:spTree>
    <p:extLst>
      <p:ext uri="{BB962C8B-B14F-4D97-AF65-F5344CB8AC3E}">
        <p14:creationId xmlns:p14="http://schemas.microsoft.com/office/powerpoint/2010/main" val="139435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74C7EFBF-E059-4220-B5ED-0E6C97994F5C}" type="slidenum">
              <a:rPr lang="pl-PL" altLang="pl-PL"/>
              <a:pPr>
                <a:defRPr/>
              </a:pPr>
              <a:t>‹#›</a:t>
            </a:fld>
            <a:endParaRPr lang="pl-PL" altLang="pl-PL"/>
          </a:p>
        </p:txBody>
      </p:sp>
    </p:spTree>
    <p:extLst>
      <p:ext uri="{BB962C8B-B14F-4D97-AF65-F5344CB8AC3E}">
        <p14:creationId xmlns:p14="http://schemas.microsoft.com/office/powerpoint/2010/main" val="53659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ivider EDIT">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26983E28-24E2-6040-93A0-32F756F49C3D}"/>
              </a:ext>
            </a:extLst>
          </p:cNvPr>
          <p:cNvSpPr>
            <a:spLocks noGrp="1"/>
          </p:cNvSpPr>
          <p:nvPr>
            <p:ph type="body" sz="quarter" idx="10" hasCustomPrompt="1"/>
          </p:nvPr>
        </p:nvSpPr>
        <p:spPr>
          <a:xfrm>
            <a:off x="857864" y="3112416"/>
            <a:ext cx="4010025" cy="633168"/>
          </a:xfrm>
          <a:prstGeom prst="rect">
            <a:avLst/>
          </a:prstGeom>
        </p:spPr>
        <p:txBody>
          <a:bodyPr/>
          <a:lstStyle>
            <a:lvl1pPr marL="0" indent="0">
              <a:buNone/>
              <a:defRPr sz="3200" b="1" i="0" baseline="0">
                <a:solidFill>
                  <a:srgbClr val="5BC5CF"/>
                </a:solidFill>
                <a:latin typeface="+mj-lt"/>
              </a:defRPr>
            </a:lvl1pPr>
            <a:lvl2pPr marL="457200" indent="0">
              <a:buNone/>
              <a:defRPr sz="2800" baseline="0">
                <a:solidFill>
                  <a:srgbClr val="9DD154"/>
                </a:solidFill>
              </a:defRPr>
            </a:lvl2pPr>
          </a:lstStyle>
          <a:p>
            <a:pPr lvl="0"/>
            <a:r>
              <a:rPr lang="en-US" dirty="0"/>
              <a:t>THIS IS A DIVIDER</a:t>
            </a:r>
          </a:p>
        </p:txBody>
      </p:sp>
      <p:sp>
        <p:nvSpPr>
          <p:cNvPr id="6" name="Text Placeholder 5">
            <a:extLst>
              <a:ext uri="{FF2B5EF4-FFF2-40B4-BE49-F238E27FC236}">
                <a16:creationId xmlns="" xmlns:a16="http://schemas.microsoft.com/office/drawing/2014/main" id="{DD4A2A65-E241-A445-B6F7-4B103A44A8D7}"/>
              </a:ext>
            </a:extLst>
          </p:cNvPr>
          <p:cNvSpPr>
            <a:spLocks noGrp="1"/>
          </p:cNvSpPr>
          <p:nvPr>
            <p:ph type="body" sz="quarter" idx="11" hasCustomPrompt="1"/>
          </p:nvPr>
        </p:nvSpPr>
        <p:spPr>
          <a:xfrm>
            <a:off x="857864" y="3858540"/>
            <a:ext cx="4010025" cy="1166812"/>
          </a:xfrm>
          <a:prstGeom prst="rect">
            <a:avLst/>
          </a:prstGeom>
        </p:spPr>
        <p:txBody>
          <a:bodyPr/>
          <a:lstStyle>
            <a:lvl1pPr marL="0" indent="0">
              <a:buNone/>
              <a:defRPr baseline="0">
                <a:solidFill>
                  <a:srgbClr val="5BC5CF"/>
                </a:solidFill>
              </a:defRPr>
            </a:lvl1pPr>
          </a:lstStyle>
          <a:p>
            <a:pPr lvl="0"/>
            <a:r>
              <a:rPr lang="en-US" dirty="0"/>
              <a:t>WITH A 2-LINE SUBHEAD</a:t>
            </a:r>
          </a:p>
        </p:txBody>
      </p:sp>
    </p:spTree>
    <p:extLst>
      <p:ext uri="{BB962C8B-B14F-4D97-AF65-F5344CB8AC3E}">
        <p14:creationId xmlns:p14="http://schemas.microsoft.com/office/powerpoint/2010/main" val="584943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3" y="274647"/>
            <a:ext cx="2741084" cy="5849937"/>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47"/>
            <a:ext cx="8026400" cy="584993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4B9F0382-8EF3-44D5-938D-710D02E833DB}" type="slidenum">
              <a:rPr lang="pl-PL" altLang="pl-PL"/>
              <a:pPr>
                <a:defRPr/>
              </a:pPr>
              <a:t>‹#›</a:t>
            </a:fld>
            <a:endParaRPr lang="pl-PL" altLang="pl-PL"/>
          </a:p>
        </p:txBody>
      </p:sp>
    </p:spTree>
    <p:extLst>
      <p:ext uri="{BB962C8B-B14F-4D97-AF65-F5344CB8AC3E}">
        <p14:creationId xmlns:p14="http://schemas.microsoft.com/office/powerpoint/2010/main" val="374752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age Simp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C711B-A1AF-9B48-B819-056F4E10135F}"/>
              </a:ext>
            </a:extLst>
          </p:cNvPr>
          <p:cNvSpPr>
            <a:spLocks noGrp="1"/>
          </p:cNvSpPr>
          <p:nvPr>
            <p:ph type="ctrTitle" hasCustomPrompt="1"/>
          </p:nvPr>
        </p:nvSpPr>
        <p:spPr>
          <a:xfrm>
            <a:off x="679462" y="1394553"/>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3" name="Subtitle 2">
            <a:extLst>
              <a:ext uri="{FF2B5EF4-FFF2-40B4-BE49-F238E27FC236}">
                <a16:creationId xmlns="" xmlns:a16="http://schemas.microsoft.com/office/drawing/2014/main" id="{DC799452-F08E-F14E-8AEE-6EE52D53634D}"/>
              </a:ext>
            </a:extLst>
          </p:cNvPr>
          <p:cNvSpPr>
            <a:spLocks noGrp="1"/>
          </p:cNvSpPr>
          <p:nvPr>
            <p:ph type="subTitle" idx="1" hasCustomPrompt="1"/>
          </p:nvPr>
        </p:nvSpPr>
        <p:spPr>
          <a:xfrm>
            <a:off x="679462" y="2023769"/>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1" name="Text Placeholder 15">
            <a:extLst>
              <a:ext uri="{FF2B5EF4-FFF2-40B4-BE49-F238E27FC236}">
                <a16:creationId xmlns="" xmlns:a16="http://schemas.microsoft.com/office/drawing/2014/main" id="{35655C21-6316-AA40-A700-555CB45EE73C}"/>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4" name="Slide Number Placeholder 3">
            <a:extLst>
              <a:ext uri="{FF2B5EF4-FFF2-40B4-BE49-F238E27FC236}">
                <a16:creationId xmlns="" xmlns:a16="http://schemas.microsoft.com/office/drawing/2014/main" id="{1ED1F730-155F-B94F-818B-AFA8D5DE9E3B}"/>
              </a:ext>
            </a:extLst>
          </p:cNvPr>
          <p:cNvSpPr>
            <a:spLocks noGrp="1"/>
          </p:cNvSpPr>
          <p:nvPr>
            <p:ph type="sldNum" sz="quarter" idx="14"/>
          </p:nvPr>
        </p:nvSpPr>
        <p:spPr/>
        <p:txBody>
          <a:bodyPr/>
          <a:lstStyle/>
          <a:p>
            <a:fld id="{17CE31EA-825F-7848-8941-1BE262FCD642}" type="slidenum">
              <a:rPr lang="ro-RO" smtClean="0"/>
              <a:pPr/>
              <a:t>‹#›</a:t>
            </a:fld>
            <a:endParaRPr lang="ro-RO" dirty="0"/>
          </a:p>
        </p:txBody>
      </p:sp>
      <p:pic>
        <p:nvPicPr>
          <p:cNvPr id="9" name="Picture 8">
            <a:extLst>
              <a:ext uri="{FF2B5EF4-FFF2-40B4-BE49-F238E27FC236}">
                <a16:creationId xmlns="" xmlns:a16="http://schemas.microsoft.com/office/drawing/2014/main" id="{C2868B48-7D47-4F4B-B1C3-4EE40733C089}"/>
              </a:ext>
            </a:extLst>
          </p:cNvPr>
          <p:cNvPicPr>
            <a:picLocks noChangeAspect="1"/>
          </p:cNvPicPr>
          <p:nvPr userDrawn="1"/>
        </p:nvPicPr>
        <p:blipFill rotWithShape="1">
          <a:blip r:embed="rId2"/>
          <a:srcRect b="72350"/>
          <a:stretch/>
        </p:blipFill>
        <p:spPr>
          <a:xfrm>
            <a:off x="781245" y="4961750"/>
            <a:ext cx="2966960" cy="1896250"/>
          </a:xfrm>
          <a:prstGeom prst="rect">
            <a:avLst/>
          </a:prstGeom>
        </p:spPr>
      </p:pic>
      <p:sp>
        <p:nvSpPr>
          <p:cNvPr id="6" name="Text Placeholder 5">
            <a:extLst>
              <a:ext uri="{FF2B5EF4-FFF2-40B4-BE49-F238E27FC236}">
                <a16:creationId xmlns="" xmlns:a16="http://schemas.microsoft.com/office/drawing/2014/main" id="{72D690C8-325A-0D40-BBD0-11EB114756E5}"/>
              </a:ext>
            </a:extLst>
          </p:cNvPr>
          <p:cNvSpPr>
            <a:spLocks noGrp="1"/>
          </p:cNvSpPr>
          <p:nvPr>
            <p:ph type="body" sz="quarter" idx="15"/>
          </p:nvPr>
        </p:nvSpPr>
        <p:spPr>
          <a:xfrm>
            <a:off x="679462" y="2650633"/>
            <a:ext cx="10247313" cy="2107106"/>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60284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2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GB" sz="3200" b="0" strike="noStrike" spc="-1">
              <a:latin typeface="Arial"/>
            </a:endParaRPr>
          </a:p>
        </p:txBody>
      </p:sp>
    </p:spTree>
    <p:extLst>
      <p:ext uri="{BB962C8B-B14F-4D97-AF65-F5344CB8AC3E}">
        <p14:creationId xmlns:p14="http://schemas.microsoft.com/office/powerpoint/2010/main" val="3781081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2861117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2443672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Tree>
    <p:extLst>
      <p:ext uri="{BB962C8B-B14F-4D97-AF65-F5344CB8AC3E}">
        <p14:creationId xmlns:p14="http://schemas.microsoft.com/office/powerpoint/2010/main" val="217987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GB" sz="3200" b="0" strike="noStrike" spc="-1">
              <a:latin typeface="Arial"/>
            </a:endParaRPr>
          </a:p>
        </p:txBody>
      </p:sp>
    </p:spTree>
    <p:extLst>
      <p:ext uri="{BB962C8B-B14F-4D97-AF65-F5344CB8AC3E}">
        <p14:creationId xmlns:p14="http://schemas.microsoft.com/office/powerpoint/2010/main" val="3479454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1662697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342580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Simp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C711B-A1AF-9B48-B819-056F4E10135F}"/>
              </a:ext>
            </a:extLst>
          </p:cNvPr>
          <p:cNvSpPr>
            <a:spLocks noGrp="1"/>
          </p:cNvSpPr>
          <p:nvPr>
            <p:ph type="ctrTitle" hasCustomPrompt="1"/>
          </p:nvPr>
        </p:nvSpPr>
        <p:spPr>
          <a:xfrm>
            <a:off x="679462" y="1394553"/>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3" name="Subtitle 2">
            <a:extLst>
              <a:ext uri="{FF2B5EF4-FFF2-40B4-BE49-F238E27FC236}">
                <a16:creationId xmlns="" xmlns:a16="http://schemas.microsoft.com/office/drawing/2014/main" id="{DC799452-F08E-F14E-8AEE-6EE52D53634D}"/>
              </a:ext>
            </a:extLst>
          </p:cNvPr>
          <p:cNvSpPr>
            <a:spLocks noGrp="1"/>
          </p:cNvSpPr>
          <p:nvPr>
            <p:ph type="subTitle" idx="1" hasCustomPrompt="1"/>
          </p:nvPr>
        </p:nvSpPr>
        <p:spPr>
          <a:xfrm>
            <a:off x="679462" y="2023769"/>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1" name="Text Placeholder 15">
            <a:extLst>
              <a:ext uri="{FF2B5EF4-FFF2-40B4-BE49-F238E27FC236}">
                <a16:creationId xmlns="" xmlns:a16="http://schemas.microsoft.com/office/drawing/2014/main" id="{35655C21-6316-AA40-A700-555CB45EE73C}"/>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4" name="Slide Number Placeholder 3">
            <a:extLst>
              <a:ext uri="{FF2B5EF4-FFF2-40B4-BE49-F238E27FC236}">
                <a16:creationId xmlns="" xmlns:a16="http://schemas.microsoft.com/office/drawing/2014/main" id="{1ED1F730-155F-B94F-818B-AFA8D5DE9E3B}"/>
              </a:ext>
            </a:extLst>
          </p:cNvPr>
          <p:cNvSpPr>
            <a:spLocks noGrp="1"/>
          </p:cNvSpPr>
          <p:nvPr>
            <p:ph type="sldNum" sz="quarter" idx="14"/>
          </p:nvPr>
        </p:nvSpPr>
        <p:spPr/>
        <p:txBody>
          <a:bodyPr/>
          <a:lstStyle/>
          <a:p>
            <a:fld id="{17CE31EA-825F-7848-8941-1BE262FCD642}" type="slidenum">
              <a:rPr lang="ro-RO" smtClean="0"/>
              <a:pPr/>
              <a:t>‹#›</a:t>
            </a:fld>
            <a:endParaRPr lang="ro-RO" dirty="0"/>
          </a:p>
        </p:txBody>
      </p:sp>
      <p:pic>
        <p:nvPicPr>
          <p:cNvPr id="9" name="Picture 8">
            <a:extLst>
              <a:ext uri="{FF2B5EF4-FFF2-40B4-BE49-F238E27FC236}">
                <a16:creationId xmlns="" xmlns:a16="http://schemas.microsoft.com/office/drawing/2014/main" id="{C2868B48-7D47-4F4B-B1C3-4EE40733C089}"/>
              </a:ext>
            </a:extLst>
          </p:cNvPr>
          <p:cNvPicPr>
            <a:picLocks noChangeAspect="1"/>
          </p:cNvPicPr>
          <p:nvPr userDrawn="1"/>
        </p:nvPicPr>
        <p:blipFill rotWithShape="1">
          <a:blip r:embed="rId2"/>
          <a:srcRect b="72350"/>
          <a:stretch/>
        </p:blipFill>
        <p:spPr>
          <a:xfrm>
            <a:off x="781245" y="4961750"/>
            <a:ext cx="2966960" cy="1896250"/>
          </a:xfrm>
          <a:prstGeom prst="rect">
            <a:avLst/>
          </a:prstGeom>
        </p:spPr>
      </p:pic>
      <p:sp>
        <p:nvSpPr>
          <p:cNvPr id="6" name="Text Placeholder 5">
            <a:extLst>
              <a:ext uri="{FF2B5EF4-FFF2-40B4-BE49-F238E27FC236}">
                <a16:creationId xmlns="" xmlns:a16="http://schemas.microsoft.com/office/drawing/2014/main" id="{72D690C8-325A-0D40-BBD0-11EB114756E5}"/>
              </a:ext>
            </a:extLst>
          </p:cNvPr>
          <p:cNvSpPr>
            <a:spLocks noGrp="1"/>
          </p:cNvSpPr>
          <p:nvPr>
            <p:ph type="body" sz="quarter" idx="15"/>
          </p:nvPr>
        </p:nvSpPr>
        <p:spPr>
          <a:xfrm>
            <a:off x="679462" y="2650633"/>
            <a:ext cx="10247313" cy="2107106"/>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801758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324689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2235984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167290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o-RO" sz="1800" b="0" strike="noStrike" spc="-1">
              <a:solidFill>
                <a:srgbClr val="000000"/>
              </a:solidFill>
              <a:latin typeface="Calibri"/>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o-RO" sz="2800" b="0" strike="noStrike" spc="-1">
              <a:solidFill>
                <a:srgbClr val="000000"/>
              </a:solidFill>
              <a:latin typeface="Calibri"/>
            </a:endParaRPr>
          </a:p>
        </p:txBody>
      </p:sp>
    </p:spTree>
    <p:extLst>
      <p:ext uri="{BB962C8B-B14F-4D97-AF65-F5344CB8AC3E}">
        <p14:creationId xmlns:p14="http://schemas.microsoft.com/office/powerpoint/2010/main" val="82215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Long">
    <p:spTree>
      <p:nvGrpSpPr>
        <p:cNvPr id="1" name=""/>
        <p:cNvGrpSpPr/>
        <p:nvPr/>
      </p:nvGrpSpPr>
      <p:grpSpPr>
        <a:xfrm>
          <a:off x="0" y="0"/>
          <a:ext cx="0" cy="0"/>
          <a:chOff x="0" y="0"/>
          <a:chExt cx="0" cy="0"/>
        </a:xfrm>
      </p:grpSpPr>
      <p:sp>
        <p:nvSpPr>
          <p:cNvPr id="8" name="Text Placeholder 15">
            <a:extLst>
              <a:ext uri="{FF2B5EF4-FFF2-40B4-BE49-F238E27FC236}">
                <a16:creationId xmlns="" xmlns:a16="http://schemas.microsoft.com/office/drawing/2014/main" id="{20965B62-A0F7-4443-AF50-3FDC7E9D7513}"/>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12" name="Title 1">
            <a:extLst>
              <a:ext uri="{FF2B5EF4-FFF2-40B4-BE49-F238E27FC236}">
                <a16:creationId xmlns="" xmlns:a16="http://schemas.microsoft.com/office/drawing/2014/main" id="{CB17E1A0-6F20-0A4D-B687-CFE934650BD7}"/>
              </a:ext>
            </a:extLst>
          </p:cNvPr>
          <p:cNvSpPr>
            <a:spLocks noGrp="1"/>
          </p:cNvSpPr>
          <p:nvPr>
            <p:ph type="ctrTitle" hasCustomPrompt="1"/>
          </p:nvPr>
        </p:nvSpPr>
        <p:spPr>
          <a:xfrm>
            <a:off x="679462" y="1511365"/>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3" name="Subtitle 2">
            <a:extLst>
              <a:ext uri="{FF2B5EF4-FFF2-40B4-BE49-F238E27FC236}">
                <a16:creationId xmlns="" xmlns:a16="http://schemas.microsoft.com/office/drawing/2014/main" id="{CED43388-B3DF-7A4E-A9E6-1A75EA7C34DE}"/>
              </a:ext>
            </a:extLst>
          </p:cNvPr>
          <p:cNvSpPr>
            <a:spLocks noGrp="1"/>
          </p:cNvSpPr>
          <p:nvPr>
            <p:ph type="subTitle" idx="1" hasCustomPrompt="1"/>
          </p:nvPr>
        </p:nvSpPr>
        <p:spPr>
          <a:xfrm>
            <a:off x="679462" y="2140581"/>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 xmlns:a16="http://schemas.microsoft.com/office/drawing/2014/main" id="{A03CFA47-220B-864A-B297-7A7303B55217}"/>
              </a:ext>
            </a:extLst>
          </p:cNvPr>
          <p:cNvSpPr>
            <a:spLocks noGrp="1"/>
          </p:cNvSpPr>
          <p:nvPr>
            <p:ph type="sldNum" sz="quarter" idx="16"/>
          </p:nvPr>
        </p:nvSpPr>
        <p:spPr/>
        <p:txBody>
          <a:bodyPr/>
          <a:lstStyle/>
          <a:p>
            <a:fld id="{17CE31EA-825F-7848-8941-1BE262FCD642}" type="slidenum">
              <a:rPr lang="ro-RO" smtClean="0"/>
              <a:pPr/>
              <a:t>‹#›</a:t>
            </a:fld>
            <a:endParaRPr lang="ro-RO" dirty="0"/>
          </a:p>
        </p:txBody>
      </p:sp>
      <p:pic>
        <p:nvPicPr>
          <p:cNvPr id="11" name="Picture 10">
            <a:extLst>
              <a:ext uri="{FF2B5EF4-FFF2-40B4-BE49-F238E27FC236}">
                <a16:creationId xmlns="" xmlns:a16="http://schemas.microsoft.com/office/drawing/2014/main" id="{A6A7AC56-48F0-444F-87B7-BC9EBDCE1BBC}"/>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6" name="Text Placeholder 5">
            <a:extLst>
              <a:ext uri="{FF2B5EF4-FFF2-40B4-BE49-F238E27FC236}">
                <a16:creationId xmlns="" xmlns:a16="http://schemas.microsoft.com/office/drawing/2014/main" id="{049666AF-875C-834C-BC6F-DAE88433CB83}"/>
              </a:ext>
            </a:extLst>
          </p:cNvPr>
          <p:cNvSpPr>
            <a:spLocks noGrp="1"/>
          </p:cNvSpPr>
          <p:nvPr>
            <p:ph type="body" sz="quarter" idx="17"/>
          </p:nvPr>
        </p:nvSpPr>
        <p:spPr>
          <a:xfrm>
            <a:off x="679462" y="2771273"/>
            <a:ext cx="10247313" cy="310089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51580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Long 2">
    <p:spTree>
      <p:nvGrpSpPr>
        <p:cNvPr id="1" name=""/>
        <p:cNvGrpSpPr/>
        <p:nvPr/>
      </p:nvGrpSpPr>
      <p:grpSpPr>
        <a:xfrm>
          <a:off x="0" y="0"/>
          <a:ext cx="0" cy="0"/>
          <a:chOff x="0" y="0"/>
          <a:chExt cx="0" cy="0"/>
        </a:xfrm>
      </p:grpSpPr>
      <p:sp>
        <p:nvSpPr>
          <p:cNvPr id="9" name="Text Placeholder 15">
            <a:extLst>
              <a:ext uri="{FF2B5EF4-FFF2-40B4-BE49-F238E27FC236}">
                <a16:creationId xmlns="" xmlns:a16="http://schemas.microsoft.com/office/drawing/2014/main" id="{BADF823A-D10F-B743-A768-A512B635E310}"/>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10" name="Title 1">
            <a:extLst>
              <a:ext uri="{FF2B5EF4-FFF2-40B4-BE49-F238E27FC236}">
                <a16:creationId xmlns="" xmlns:a16="http://schemas.microsoft.com/office/drawing/2014/main" id="{C38358E8-B8FD-4E41-A7E3-F12DE0301541}"/>
              </a:ext>
            </a:extLst>
          </p:cNvPr>
          <p:cNvSpPr>
            <a:spLocks noGrp="1"/>
          </p:cNvSpPr>
          <p:nvPr>
            <p:ph type="ctrTitle" hasCustomPrompt="1"/>
          </p:nvPr>
        </p:nvSpPr>
        <p:spPr>
          <a:xfrm>
            <a:off x="679462" y="1383738"/>
            <a:ext cx="7058297" cy="473120"/>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1" name="Subtitle 2">
            <a:extLst>
              <a:ext uri="{FF2B5EF4-FFF2-40B4-BE49-F238E27FC236}">
                <a16:creationId xmlns="" xmlns:a16="http://schemas.microsoft.com/office/drawing/2014/main" id="{CC20C9E6-0A1A-0B44-986B-0F167202D659}"/>
              </a:ext>
            </a:extLst>
          </p:cNvPr>
          <p:cNvSpPr>
            <a:spLocks noGrp="1"/>
          </p:cNvSpPr>
          <p:nvPr>
            <p:ph type="subTitle" idx="15" hasCustomPrompt="1"/>
          </p:nvPr>
        </p:nvSpPr>
        <p:spPr>
          <a:xfrm>
            <a:off x="679462" y="2012954"/>
            <a:ext cx="7058297" cy="473120"/>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 xmlns:a16="http://schemas.microsoft.com/office/drawing/2014/main" id="{96EB27A2-BDE0-334E-BE9C-74B3CC7E6131}"/>
              </a:ext>
            </a:extLst>
          </p:cNvPr>
          <p:cNvSpPr>
            <a:spLocks noGrp="1"/>
          </p:cNvSpPr>
          <p:nvPr>
            <p:ph type="sldNum" sz="quarter" idx="16"/>
          </p:nvPr>
        </p:nvSpPr>
        <p:spPr/>
        <p:txBody>
          <a:bodyPr/>
          <a:lstStyle/>
          <a:p>
            <a:fld id="{17CE31EA-825F-7848-8941-1BE262FCD642}" type="slidenum">
              <a:rPr lang="ro-RO" smtClean="0"/>
              <a:pPr/>
              <a:t>‹#›</a:t>
            </a:fld>
            <a:endParaRPr lang="ro-RO" dirty="0"/>
          </a:p>
        </p:txBody>
      </p:sp>
      <p:pic>
        <p:nvPicPr>
          <p:cNvPr id="12" name="Picture 11">
            <a:extLst>
              <a:ext uri="{FF2B5EF4-FFF2-40B4-BE49-F238E27FC236}">
                <a16:creationId xmlns="" xmlns:a16="http://schemas.microsoft.com/office/drawing/2014/main" id="{1499FC22-F667-334F-8B93-7BCF2BCADA5F}"/>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5" name="Text Placeholder 5">
            <a:extLst>
              <a:ext uri="{FF2B5EF4-FFF2-40B4-BE49-F238E27FC236}">
                <a16:creationId xmlns="" xmlns:a16="http://schemas.microsoft.com/office/drawing/2014/main" id="{F309302D-BB86-0446-89AA-DC873686FAA2}"/>
              </a:ext>
            </a:extLst>
          </p:cNvPr>
          <p:cNvSpPr>
            <a:spLocks noGrp="1"/>
          </p:cNvSpPr>
          <p:nvPr>
            <p:ph type="body" sz="quarter" idx="18"/>
          </p:nvPr>
        </p:nvSpPr>
        <p:spPr>
          <a:xfrm>
            <a:off x="679463" y="2694970"/>
            <a:ext cx="5206988" cy="2920017"/>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
        <p:nvSpPr>
          <p:cNvPr id="16" name="Text Placeholder 5">
            <a:extLst>
              <a:ext uri="{FF2B5EF4-FFF2-40B4-BE49-F238E27FC236}">
                <a16:creationId xmlns="" xmlns:a16="http://schemas.microsoft.com/office/drawing/2014/main" id="{B2D4E0D5-C37E-6847-88AC-80C543EDC511}"/>
              </a:ext>
            </a:extLst>
          </p:cNvPr>
          <p:cNvSpPr>
            <a:spLocks noGrp="1"/>
          </p:cNvSpPr>
          <p:nvPr>
            <p:ph type="body" sz="quarter" idx="19"/>
          </p:nvPr>
        </p:nvSpPr>
        <p:spPr>
          <a:xfrm>
            <a:off x="6096000" y="2689602"/>
            <a:ext cx="5206988" cy="2920017"/>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96834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Bullets">
    <p:spTree>
      <p:nvGrpSpPr>
        <p:cNvPr id="1" name=""/>
        <p:cNvGrpSpPr/>
        <p:nvPr/>
      </p:nvGrpSpPr>
      <p:grpSpPr>
        <a:xfrm>
          <a:off x="0" y="0"/>
          <a:ext cx="0" cy="0"/>
          <a:chOff x="0" y="0"/>
          <a:chExt cx="0" cy="0"/>
        </a:xfrm>
      </p:grpSpPr>
      <p:sp>
        <p:nvSpPr>
          <p:cNvPr id="8" name="Text Placeholder 15">
            <a:extLst>
              <a:ext uri="{FF2B5EF4-FFF2-40B4-BE49-F238E27FC236}">
                <a16:creationId xmlns="" xmlns:a16="http://schemas.microsoft.com/office/drawing/2014/main" id="{56082C79-C369-B14E-9963-0F7D13DF6BCE}"/>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10" name="Subtitle 2">
            <a:extLst>
              <a:ext uri="{FF2B5EF4-FFF2-40B4-BE49-F238E27FC236}">
                <a16:creationId xmlns="" xmlns:a16="http://schemas.microsoft.com/office/drawing/2014/main" id="{9AC98257-0155-8941-B756-5572C8F899A3}"/>
              </a:ext>
            </a:extLst>
          </p:cNvPr>
          <p:cNvSpPr>
            <a:spLocks noGrp="1"/>
          </p:cNvSpPr>
          <p:nvPr>
            <p:ph type="subTitle" idx="15" hasCustomPrompt="1"/>
          </p:nvPr>
        </p:nvSpPr>
        <p:spPr>
          <a:xfrm>
            <a:off x="680778" y="2112872"/>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 xmlns:a16="http://schemas.microsoft.com/office/drawing/2014/main" id="{A48F69D3-DEC0-3547-BF42-57A1C29AF889}"/>
              </a:ext>
            </a:extLst>
          </p:cNvPr>
          <p:cNvSpPr>
            <a:spLocks noGrp="1"/>
          </p:cNvSpPr>
          <p:nvPr>
            <p:ph type="sldNum" sz="quarter" idx="17"/>
          </p:nvPr>
        </p:nvSpPr>
        <p:spPr/>
        <p:txBody>
          <a:bodyPr/>
          <a:lstStyle/>
          <a:p>
            <a:fld id="{17CE31EA-825F-7848-8941-1BE262FCD642}" type="slidenum">
              <a:rPr lang="ro-RO" smtClean="0"/>
              <a:pPr/>
              <a:t>‹#›</a:t>
            </a:fld>
            <a:endParaRPr lang="ro-RO" dirty="0"/>
          </a:p>
        </p:txBody>
      </p:sp>
      <p:sp>
        <p:nvSpPr>
          <p:cNvPr id="6" name="Text Placeholder 5">
            <a:extLst>
              <a:ext uri="{FF2B5EF4-FFF2-40B4-BE49-F238E27FC236}">
                <a16:creationId xmlns="" xmlns:a16="http://schemas.microsoft.com/office/drawing/2014/main" id="{F1647FF2-1CD7-7B44-A785-41133D4E7AEB}"/>
              </a:ext>
            </a:extLst>
          </p:cNvPr>
          <p:cNvSpPr>
            <a:spLocks noGrp="1"/>
          </p:cNvSpPr>
          <p:nvPr>
            <p:ph type="body" sz="quarter" idx="18" hasCustomPrompt="1"/>
          </p:nvPr>
        </p:nvSpPr>
        <p:spPr>
          <a:xfrm>
            <a:off x="679462" y="1491639"/>
            <a:ext cx="7059613" cy="493713"/>
          </a:xfrm>
          <a:prstGeom prst="rect">
            <a:avLst/>
          </a:prstGeom>
        </p:spPr>
        <p:txBody>
          <a:bodyPr anchor="ctr"/>
          <a:lstStyle>
            <a:lvl1pPr marL="0" indent="0">
              <a:buNone/>
              <a:defRPr sz="2400" b="1">
                <a:solidFill>
                  <a:srgbClr val="EBB86E"/>
                </a:solidFill>
              </a:defRPr>
            </a:lvl1pPr>
          </a:lstStyle>
          <a:p>
            <a:pPr lvl="0"/>
            <a:r>
              <a:rPr lang="en-US" dirty="0"/>
              <a:t>THIS IS A LONG TWO LINE TITLE</a:t>
            </a:r>
          </a:p>
        </p:txBody>
      </p:sp>
      <p:sp>
        <p:nvSpPr>
          <p:cNvPr id="4" name="Text Placeholder 3">
            <a:extLst>
              <a:ext uri="{FF2B5EF4-FFF2-40B4-BE49-F238E27FC236}">
                <a16:creationId xmlns="" xmlns:a16="http://schemas.microsoft.com/office/drawing/2014/main" id="{32D39C14-1E09-5B48-A274-9DA29DB24548}"/>
              </a:ext>
            </a:extLst>
          </p:cNvPr>
          <p:cNvSpPr>
            <a:spLocks noGrp="1"/>
          </p:cNvSpPr>
          <p:nvPr>
            <p:ph type="body" sz="quarter" idx="19"/>
          </p:nvPr>
        </p:nvSpPr>
        <p:spPr>
          <a:xfrm>
            <a:off x="679450" y="2743200"/>
            <a:ext cx="10764838" cy="57150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pic>
        <p:nvPicPr>
          <p:cNvPr id="13" name="Picture 12">
            <a:extLst>
              <a:ext uri="{FF2B5EF4-FFF2-40B4-BE49-F238E27FC236}">
                <a16:creationId xmlns="" xmlns:a16="http://schemas.microsoft.com/office/drawing/2014/main" id="{FE15DF8E-A540-FE44-ACF2-D8CD8DF31442}"/>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1" name="Text Placeholder 10">
            <a:extLst>
              <a:ext uri="{FF2B5EF4-FFF2-40B4-BE49-F238E27FC236}">
                <a16:creationId xmlns="" xmlns:a16="http://schemas.microsoft.com/office/drawing/2014/main" id="{EC275155-264C-1341-B845-E9B3AF75E8A0}"/>
              </a:ext>
            </a:extLst>
          </p:cNvPr>
          <p:cNvSpPr>
            <a:spLocks noGrp="1"/>
          </p:cNvSpPr>
          <p:nvPr>
            <p:ph type="body" sz="quarter" idx="20"/>
          </p:nvPr>
        </p:nvSpPr>
        <p:spPr>
          <a:xfrm>
            <a:off x="679450" y="3429000"/>
            <a:ext cx="10764838"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114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Bullets 2">
    <p:spTree>
      <p:nvGrpSpPr>
        <p:cNvPr id="1" name=""/>
        <p:cNvGrpSpPr/>
        <p:nvPr/>
      </p:nvGrpSpPr>
      <p:grpSpPr>
        <a:xfrm>
          <a:off x="0" y="0"/>
          <a:ext cx="0" cy="0"/>
          <a:chOff x="0" y="0"/>
          <a:chExt cx="0" cy="0"/>
        </a:xfrm>
      </p:grpSpPr>
      <p:sp>
        <p:nvSpPr>
          <p:cNvPr id="8" name="Text Placeholder 15">
            <a:extLst>
              <a:ext uri="{FF2B5EF4-FFF2-40B4-BE49-F238E27FC236}">
                <a16:creationId xmlns="" xmlns:a16="http://schemas.microsoft.com/office/drawing/2014/main" id="{56082C79-C369-B14E-9963-0F7D13DF6BCE}"/>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10" name="Subtitle 2">
            <a:extLst>
              <a:ext uri="{FF2B5EF4-FFF2-40B4-BE49-F238E27FC236}">
                <a16:creationId xmlns="" xmlns:a16="http://schemas.microsoft.com/office/drawing/2014/main" id="{9AC98257-0155-8941-B756-5572C8F899A3}"/>
              </a:ext>
            </a:extLst>
          </p:cNvPr>
          <p:cNvSpPr>
            <a:spLocks noGrp="1"/>
          </p:cNvSpPr>
          <p:nvPr>
            <p:ph type="subTitle" idx="15" hasCustomPrompt="1"/>
          </p:nvPr>
        </p:nvSpPr>
        <p:spPr>
          <a:xfrm>
            <a:off x="680778" y="2084297"/>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 xmlns:a16="http://schemas.microsoft.com/office/drawing/2014/main" id="{FC5D4918-A18F-7D48-B2AB-DE5B112E7CA6}"/>
              </a:ext>
            </a:extLst>
          </p:cNvPr>
          <p:cNvSpPr>
            <a:spLocks noGrp="1"/>
          </p:cNvSpPr>
          <p:nvPr>
            <p:ph type="sldNum" sz="quarter" idx="18"/>
          </p:nvPr>
        </p:nvSpPr>
        <p:spPr/>
        <p:txBody>
          <a:bodyPr/>
          <a:lstStyle/>
          <a:p>
            <a:fld id="{17CE31EA-825F-7848-8941-1BE262FCD642}" type="slidenum">
              <a:rPr lang="ro-RO" smtClean="0"/>
              <a:pPr/>
              <a:t>‹#›</a:t>
            </a:fld>
            <a:endParaRPr lang="ro-RO" dirty="0"/>
          </a:p>
        </p:txBody>
      </p:sp>
      <p:sp>
        <p:nvSpPr>
          <p:cNvPr id="5" name="Text Placeholder 4">
            <a:extLst>
              <a:ext uri="{FF2B5EF4-FFF2-40B4-BE49-F238E27FC236}">
                <a16:creationId xmlns="" xmlns:a16="http://schemas.microsoft.com/office/drawing/2014/main" id="{656F83D7-AF49-AE4E-91D5-E0C0E3C3AC3A}"/>
              </a:ext>
            </a:extLst>
          </p:cNvPr>
          <p:cNvSpPr>
            <a:spLocks noGrp="1"/>
          </p:cNvSpPr>
          <p:nvPr>
            <p:ph type="body" sz="quarter" idx="19" hasCustomPrompt="1"/>
          </p:nvPr>
        </p:nvSpPr>
        <p:spPr>
          <a:xfrm>
            <a:off x="679462" y="1455127"/>
            <a:ext cx="7059613" cy="501650"/>
          </a:xfrm>
          <a:prstGeom prst="rect">
            <a:avLst/>
          </a:prstGeom>
        </p:spPr>
        <p:txBody>
          <a:bodyPr anchor="ctr"/>
          <a:lstStyle>
            <a:lvl1pPr marL="0" indent="0">
              <a:buNone/>
              <a:defRPr sz="2400" b="1">
                <a:solidFill>
                  <a:srgbClr val="EBB86E"/>
                </a:solidFill>
              </a:defRPr>
            </a:lvl1pPr>
          </a:lstStyle>
          <a:p>
            <a:pPr lvl="0"/>
            <a:r>
              <a:rPr lang="en-US" dirty="0"/>
              <a:t>THIS IS A LONG TWO LINE TITLE</a:t>
            </a:r>
          </a:p>
        </p:txBody>
      </p:sp>
      <p:pic>
        <p:nvPicPr>
          <p:cNvPr id="12" name="Picture 11">
            <a:extLst>
              <a:ext uri="{FF2B5EF4-FFF2-40B4-BE49-F238E27FC236}">
                <a16:creationId xmlns="" xmlns:a16="http://schemas.microsoft.com/office/drawing/2014/main" id="{0FA0D359-D7B0-4D40-AF3E-BD788E8A091A}"/>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3" name="Text Placeholder 3">
            <a:extLst>
              <a:ext uri="{FF2B5EF4-FFF2-40B4-BE49-F238E27FC236}">
                <a16:creationId xmlns="" xmlns:a16="http://schemas.microsoft.com/office/drawing/2014/main" id="{942858A7-D7C0-1447-86F0-9CB2234FA32F}"/>
              </a:ext>
            </a:extLst>
          </p:cNvPr>
          <p:cNvSpPr>
            <a:spLocks noGrp="1"/>
          </p:cNvSpPr>
          <p:nvPr>
            <p:ph type="body" sz="quarter" idx="20"/>
          </p:nvPr>
        </p:nvSpPr>
        <p:spPr>
          <a:xfrm>
            <a:off x="679450" y="2743200"/>
            <a:ext cx="10764838" cy="57150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
        <p:nvSpPr>
          <p:cNvPr id="16" name="Text Placeholder 10">
            <a:extLst>
              <a:ext uri="{FF2B5EF4-FFF2-40B4-BE49-F238E27FC236}">
                <a16:creationId xmlns="" xmlns:a16="http://schemas.microsoft.com/office/drawing/2014/main" id="{7D7CA0E2-4A89-C644-BE9C-36B50C97A7DA}"/>
              </a:ext>
            </a:extLst>
          </p:cNvPr>
          <p:cNvSpPr>
            <a:spLocks noGrp="1"/>
          </p:cNvSpPr>
          <p:nvPr>
            <p:ph type="body" sz="quarter" idx="21"/>
          </p:nvPr>
        </p:nvSpPr>
        <p:spPr>
          <a:xfrm>
            <a:off x="679450" y="3471598"/>
            <a:ext cx="5092700"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
        <p:nvSpPr>
          <p:cNvPr id="17" name="Text Placeholder 10">
            <a:extLst>
              <a:ext uri="{FF2B5EF4-FFF2-40B4-BE49-F238E27FC236}">
                <a16:creationId xmlns="" xmlns:a16="http://schemas.microsoft.com/office/drawing/2014/main" id="{BD9214A8-3DFE-6A45-BFA8-E6DD954DE973}"/>
              </a:ext>
            </a:extLst>
          </p:cNvPr>
          <p:cNvSpPr>
            <a:spLocks noGrp="1"/>
          </p:cNvSpPr>
          <p:nvPr>
            <p:ph type="body" sz="quarter" idx="22"/>
          </p:nvPr>
        </p:nvSpPr>
        <p:spPr>
          <a:xfrm>
            <a:off x="6351588" y="3471598"/>
            <a:ext cx="5092700"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92342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Pic EDIT">
    <p:spTree>
      <p:nvGrpSpPr>
        <p:cNvPr id="1" name=""/>
        <p:cNvGrpSpPr/>
        <p:nvPr/>
      </p:nvGrpSpPr>
      <p:grpSpPr>
        <a:xfrm>
          <a:off x="0" y="0"/>
          <a:ext cx="0" cy="0"/>
          <a:chOff x="0" y="0"/>
          <a:chExt cx="0" cy="0"/>
        </a:xfrm>
      </p:grpSpPr>
      <p:sp>
        <p:nvSpPr>
          <p:cNvPr id="27" name="Picture Placeholder 26">
            <a:extLst>
              <a:ext uri="{FF2B5EF4-FFF2-40B4-BE49-F238E27FC236}">
                <a16:creationId xmlns="" xmlns:a16="http://schemas.microsoft.com/office/drawing/2014/main" id="{B7FADAB6-CB16-D54A-B774-42AEE887A04A}"/>
              </a:ext>
            </a:extLst>
          </p:cNvPr>
          <p:cNvSpPr>
            <a:spLocks noGrp="1"/>
          </p:cNvSpPr>
          <p:nvPr>
            <p:ph type="pic" sz="quarter" idx="15"/>
          </p:nvPr>
        </p:nvSpPr>
        <p:spPr>
          <a:xfrm>
            <a:off x="7067433" y="-12033"/>
            <a:ext cx="5124568" cy="5955633"/>
          </a:xfrm>
          <a:prstGeom prst="rect">
            <a:avLst/>
          </a:prstGeom>
        </p:spPr>
        <p:txBody>
          <a:bodyPr/>
          <a:lstStyle>
            <a:lvl1pPr marL="0" indent="0">
              <a:buNone/>
              <a:defRPr/>
            </a:lvl1pPr>
          </a:lstStyle>
          <a:p>
            <a:endParaRPr lang="ro-RO" dirty="0"/>
          </a:p>
        </p:txBody>
      </p:sp>
      <p:sp>
        <p:nvSpPr>
          <p:cNvPr id="7" name="Title 1">
            <a:extLst>
              <a:ext uri="{FF2B5EF4-FFF2-40B4-BE49-F238E27FC236}">
                <a16:creationId xmlns="" xmlns:a16="http://schemas.microsoft.com/office/drawing/2014/main" id="{C741023F-626B-004D-9065-171938120983}"/>
              </a:ext>
            </a:extLst>
          </p:cNvPr>
          <p:cNvSpPr>
            <a:spLocks noGrp="1"/>
          </p:cNvSpPr>
          <p:nvPr>
            <p:ph type="ctrTitle" hasCustomPrompt="1"/>
          </p:nvPr>
        </p:nvSpPr>
        <p:spPr>
          <a:xfrm>
            <a:off x="644871" y="1356294"/>
            <a:ext cx="6040988"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8" name="Subtitle 2">
            <a:extLst>
              <a:ext uri="{FF2B5EF4-FFF2-40B4-BE49-F238E27FC236}">
                <a16:creationId xmlns="" xmlns:a16="http://schemas.microsoft.com/office/drawing/2014/main" id="{FBA3515A-E25E-C74E-AF4F-9DB7031EFDC0}"/>
              </a:ext>
            </a:extLst>
          </p:cNvPr>
          <p:cNvSpPr>
            <a:spLocks noGrp="1"/>
          </p:cNvSpPr>
          <p:nvPr>
            <p:ph type="subTitle" idx="1" hasCustomPrompt="1"/>
          </p:nvPr>
        </p:nvSpPr>
        <p:spPr>
          <a:xfrm>
            <a:off x="644871" y="1985510"/>
            <a:ext cx="6040988"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2" name="Text Placeholder 15">
            <a:extLst>
              <a:ext uri="{FF2B5EF4-FFF2-40B4-BE49-F238E27FC236}">
                <a16:creationId xmlns="" xmlns:a16="http://schemas.microsoft.com/office/drawing/2014/main" id="{3C6AFF73-955C-B34A-AB18-BA51B706B376}"/>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2" name="Slide Number Placeholder 1">
            <a:extLst>
              <a:ext uri="{FF2B5EF4-FFF2-40B4-BE49-F238E27FC236}">
                <a16:creationId xmlns="" xmlns:a16="http://schemas.microsoft.com/office/drawing/2014/main" id="{D336C20E-D64C-E841-AB25-1F08E1DDB732}"/>
              </a:ext>
            </a:extLst>
          </p:cNvPr>
          <p:cNvSpPr>
            <a:spLocks noGrp="1"/>
          </p:cNvSpPr>
          <p:nvPr>
            <p:ph type="sldNum" sz="quarter" idx="14"/>
          </p:nvPr>
        </p:nvSpPr>
        <p:spPr/>
        <p:txBody>
          <a:bodyPr/>
          <a:lstStyle/>
          <a:p>
            <a:fld id="{31DCDF99-C51C-1942-BF03-BD4977E532D8}" type="slidenum">
              <a:rPr lang="ro-RO" smtClean="0"/>
              <a:pPr/>
              <a:t>‹#›</a:t>
            </a:fld>
            <a:endParaRPr lang="ro-RO" dirty="0"/>
          </a:p>
        </p:txBody>
      </p:sp>
      <p:sp>
        <p:nvSpPr>
          <p:cNvPr id="9" name="Text Placeholder 5">
            <a:extLst>
              <a:ext uri="{FF2B5EF4-FFF2-40B4-BE49-F238E27FC236}">
                <a16:creationId xmlns="" xmlns:a16="http://schemas.microsoft.com/office/drawing/2014/main" id="{9EFE8CBE-25DE-B54A-9E1A-F1874638C29B}"/>
              </a:ext>
            </a:extLst>
          </p:cNvPr>
          <p:cNvSpPr>
            <a:spLocks noGrp="1"/>
          </p:cNvSpPr>
          <p:nvPr>
            <p:ph type="body" sz="quarter" idx="16"/>
          </p:nvPr>
        </p:nvSpPr>
        <p:spPr>
          <a:xfrm>
            <a:off x="644871" y="2614726"/>
            <a:ext cx="6040989" cy="2464292"/>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91648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215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5.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6.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611495E-0CDD-AE4B-A3F9-397B5192DBAA}"/>
              </a:ext>
            </a:extLst>
          </p:cNvPr>
          <p:cNvSpPr/>
          <p:nvPr userDrawn="1"/>
        </p:nvSpPr>
        <p:spPr>
          <a:xfrm>
            <a:off x="84938" y="0"/>
            <a:ext cx="7097486" cy="6858000"/>
          </a:xfrm>
          <a:prstGeom prst="rect">
            <a:avLst/>
          </a:prstGeom>
          <a:solidFill>
            <a:srgbClr val="57C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TextBox 22">
            <a:extLst>
              <a:ext uri="{FF2B5EF4-FFF2-40B4-BE49-F238E27FC236}">
                <a16:creationId xmlns="" xmlns:a16="http://schemas.microsoft.com/office/drawing/2014/main" id="{1D4A3E4A-0548-FA45-B260-392A598A988A}"/>
              </a:ext>
            </a:extLst>
          </p:cNvPr>
          <p:cNvSpPr txBox="1"/>
          <p:nvPr userDrawn="1"/>
        </p:nvSpPr>
        <p:spPr>
          <a:xfrm>
            <a:off x="1152620" y="562211"/>
            <a:ext cx="231648" cy="369332"/>
          </a:xfrm>
          <a:prstGeom prst="rect">
            <a:avLst/>
          </a:prstGeom>
          <a:noFill/>
        </p:spPr>
        <p:txBody>
          <a:bodyPr wrap="square" rtlCol="0">
            <a:spAutoFit/>
          </a:bodyPr>
          <a:lstStyle/>
          <a:p>
            <a:r>
              <a:rPr lang="ro-RO" i="1" dirty="0">
                <a:solidFill>
                  <a:schemeClr val="bg1"/>
                </a:solidFill>
                <a:latin typeface="Arial" panose="020B0604020202020204" pitchFamily="34" charset="0"/>
                <a:ea typeface="Helvetica Neue Thin" panose="020B0403020202020204" pitchFamily="34" charset="0"/>
                <a:cs typeface="Arial" panose="020B0604020202020204" pitchFamily="34" charset="0"/>
              </a:rPr>
              <a:t>/</a:t>
            </a:r>
          </a:p>
        </p:txBody>
      </p:sp>
      <p:pic>
        <p:nvPicPr>
          <p:cNvPr id="10" name="Picture 9">
            <a:extLst>
              <a:ext uri="{FF2B5EF4-FFF2-40B4-BE49-F238E27FC236}">
                <a16:creationId xmlns="" xmlns:a16="http://schemas.microsoft.com/office/drawing/2014/main" id="{6162112C-9B97-5647-914F-7C974E2A740E}"/>
              </a:ext>
            </a:extLst>
          </p:cNvPr>
          <p:cNvPicPr>
            <a:picLocks noChangeAspect="1"/>
          </p:cNvPicPr>
          <p:nvPr userDrawn="1"/>
        </p:nvPicPr>
        <p:blipFill>
          <a:blip r:embed="rId3"/>
          <a:stretch>
            <a:fillRect/>
          </a:stretch>
        </p:blipFill>
        <p:spPr>
          <a:xfrm>
            <a:off x="5744745" y="0"/>
            <a:ext cx="5261956" cy="6858000"/>
          </a:xfrm>
          <a:prstGeom prst="rect">
            <a:avLst/>
          </a:prstGeom>
        </p:spPr>
      </p:pic>
      <p:pic>
        <p:nvPicPr>
          <p:cNvPr id="11" name="Picture 10">
            <a:extLst>
              <a:ext uri="{FF2B5EF4-FFF2-40B4-BE49-F238E27FC236}">
                <a16:creationId xmlns="" xmlns:a16="http://schemas.microsoft.com/office/drawing/2014/main" id="{714BC0C3-072A-7A47-92E3-30F9499EFC02}"/>
              </a:ext>
            </a:extLst>
          </p:cNvPr>
          <p:cNvPicPr>
            <a:picLocks noChangeAspect="1"/>
          </p:cNvPicPr>
          <p:nvPr userDrawn="1"/>
        </p:nvPicPr>
        <p:blipFill>
          <a:blip r:embed="rId4"/>
          <a:stretch>
            <a:fillRect/>
          </a:stretch>
        </p:blipFill>
        <p:spPr>
          <a:xfrm rot="18853551">
            <a:off x="10675898" y="1299162"/>
            <a:ext cx="3032204" cy="7008808"/>
          </a:xfrm>
          <a:prstGeom prst="rect">
            <a:avLst/>
          </a:prstGeom>
        </p:spPr>
      </p:pic>
      <p:pic>
        <p:nvPicPr>
          <p:cNvPr id="12" name="Picture 11">
            <a:extLst>
              <a:ext uri="{FF2B5EF4-FFF2-40B4-BE49-F238E27FC236}">
                <a16:creationId xmlns="" xmlns:a16="http://schemas.microsoft.com/office/drawing/2014/main" id="{D7DEFCDA-B7DD-254B-A839-0255FCB2D240}"/>
              </a:ext>
            </a:extLst>
          </p:cNvPr>
          <p:cNvPicPr>
            <a:picLocks noChangeAspect="1"/>
          </p:cNvPicPr>
          <p:nvPr userDrawn="1"/>
        </p:nvPicPr>
        <p:blipFill>
          <a:blip r:embed="rId5"/>
          <a:stretch>
            <a:fillRect/>
          </a:stretch>
        </p:blipFill>
        <p:spPr>
          <a:xfrm>
            <a:off x="7662714" y="-1621863"/>
            <a:ext cx="3716238" cy="3243726"/>
          </a:xfrm>
          <a:prstGeom prst="rect">
            <a:avLst/>
          </a:prstGeom>
        </p:spPr>
      </p:pic>
      <p:pic>
        <p:nvPicPr>
          <p:cNvPr id="13" name="Picture 12">
            <a:extLst>
              <a:ext uri="{FF2B5EF4-FFF2-40B4-BE49-F238E27FC236}">
                <a16:creationId xmlns="" xmlns:a16="http://schemas.microsoft.com/office/drawing/2014/main" id="{A7AB4335-5F46-B94D-9FC4-3977B9554336}"/>
              </a:ext>
            </a:extLst>
          </p:cNvPr>
          <p:cNvPicPr>
            <a:picLocks noChangeAspect="1"/>
          </p:cNvPicPr>
          <p:nvPr userDrawn="1"/>
        </p:nvPicPr>
        <p:blipFill>
          <a:blip r:embed="rId6"/>
          <a:stretch>
            <a:fillRect/>
          </a:stretch>
        </p:blipFill>
        <p:spPr>
          <a:xfrm>
            <a:off x="796369" y="5817288"/>
            <a:ext cx="2995316" cy="464024"/>
          </a:xfrm>
          <a:prstGeom prst="rect">
            <a:avLst/>
          </a:prstGeom>
        </p:spPr>
      </p:pic>
      <p:sp>
        <p:nvSpPr>
          <p:cNvPr id="2" name="Slide Number Placeholder 1">
            <a:extLst>
              <a:ext uri="{FF2B5EF4-FFF2-40B4-BE49-F238E27FC236}">
                <a16:creationId xmlns="" xmlns:a16="http://schemas.microsoft.com/office/drawing/2014/main" id="{C8766838-86D6-A641-8823-CE27027F1C8A}"/>
              </a:ext>
            </a:extLst>
          </p:cNvPr>
          <p:cNvSpPr>
            <a:spLocks noGrp="1"/>
          </p:cNvSpPr>
          <p:nvPr>
            <p:ph type="sldNum" sz="quarter" idx="4"/>
          </p:nvPr>
        </p:nvSpPr>
        <p:spPr>
          <a:xfrm>
            <a:off x="581890" y="552938"/>
            <a:ext cx="629033" cy="365125"/>
          </a:xfrm>
          <a:prstGeom prst="rect">
            <a:avLst/>
          </a:prstGeom>
        </p:spPr>
        <p:txBody>
          <a:bodyPr vert="horz" lIns="91440" tIns="45720" rIns="91440" bIns="45720" rtlCol="0" anchor="ctr"/>
          <a:lstStyle>
            <a:lvl1pPr algn="r">
              <a:defRPr sz="2400" i="1">
                <a:solidFill>
                  <a:schemeClr val="bg1"/>
                </a:solidFill>
                <a:latin typeface="Arial" panose="020B0604020202020204" pitchFamily="34" charset="0"/>
                <a:cs typeface="Arial" panose="020B0604020202020204" pitchFamily="34" charset="0"/>
              </a:defRPr>
            </a:lvl1pPr>
          </a:lstStyle>
          <a:p>
            <a:fld id="{A91573B5-A752-A84A-A3B1-6E889130E097}" type="slidenum">
              <a:rPr lang="ro-RO" smtClean="0"/>
              <a:pPr/>
              <a:t>‹#›</a:t>
            </a:fld>
            <a:endParaRPr lang="ro-RO" dirty="0"/>
          </a:p>
        </p:txBody>
      </p:sp>
    </p:spTree>
    <p:extLst>
      <p:ext uri="{BB962C8B-B14F-4D97-AF65-F5344CB8AC3E}">
        <p14:creationId xmlns:p14="http://schemas.microsoft.com/office/powerpoint/2010/main" val="2823616057"/>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0300EAEE-C6AD-354B-BCF8-F9847E2F6FFB}"/>
              </a:ext>
            </a:extLst>
          </p:cNvPr>
          <p:cNvPicPr>
            <a:picLocks noChangeAspect="1"/>
          </p:cNvPicPr>
          <p:nvPr userDrawn="1"/>
        </p:nvPicPr>
        <p:blipFill>
          <a:blip r:embed="rId3"/>
          <a:stretch>
            <a:fillRect/>
          </a:stretch>
        </p:blipFill>
        <p:spPr>
          <a:xfrm>
            <a:off x="4933332" y="-2742223"/>
            <a:ext cx="6865189" cy="6858000"/>
          </a:xfrm>
          <a:prstGeom prst="rect">
            <a:avLst/>
          </a:prstGeom>
        </p:spPr>
      </p:pic>
      <p:pic>
        <p:nvPicPr>
          <p:cNvPr id="22" name="Picture 21">
            <a:extLst>
              <a:ext uri="{FF2B5EF4-FFF2-40B4-BE49-F238E27FC236}">
                <a16:creationId xmlns="" xmlns:a16="http://schemas.microsoft.com/office/drawing/2014/main" id="{ED9C56C6-90B5-204F-B7E4-B6C2457A2DFF}"/>
              </a:ext>
            </a:extLst>
          </p:cNvPr>
          <p:cNvPicPr>
            <a:picLocks noChangeAspect="1"/>
          </p:cNvPicPr>
          <p:nvPr userDrawn="1"/>
        </p:nvPicPr>
        <p:blipFill>
          <a:blip r:embed="rId4"/>
          <a:stretch>
            <a:fillRect/>
          </a:stretch>
        </p:blipFill>
        <p:spPr>
          <a:xfrm>
            <a:off x="5883357" y="0"/>
            <a:ext cx="3773397" cy="6858000"/>
          </a:xfrm>
          <a:prstGeom prst="rect">
            <a:avLst/>
          </a:prstGeom>
        </p:spPr>
      </p:pic>
      <p:pic>
        <p:nvPicPr>
          <p:cNvPr id="23" name="Picture 22">
            <a:extLst>
              <a:ext uri="{FF2B5EF4-FFF2-40B4-BE49-F238E27FC236}">
                <a16:creationId xmlns="" xmlns:a16="http://schemas.microsoft.com/office/drawing/2014/main" id="{101312F8-9E69-B34A-A399-D3FCC5B91ED8}"/>
              </a:ext>
            </a:extLst>
          </p:cNvPr>
          <p:cNvPicPr>
            <a:picLocks noChangeAspect="1"/>
          </p:cNvPicPr>
          <p:nvPr userDrawn="1"/>
        </p:nvPicPr>
        <p:blipFill>
          <a:blip r:embed="rId5"/>
          <a:stretch>
            <a:fillRect/>
          </a:stretch>
        </p:blipFill>
        <p:spPr>
          <a:xfrm>
            <a:off x="4209301" y="-70340"/>
            <a:ext cx="7857000" cy="6858000"/>
          </a:xfrm>
          <a:prstGeom prst="rect">
            <a:avLst/>
          </a:prstGeom>
        </p:spPr>
      </p:pic>
      <p:pic>
        <p:nvPicPr>
          <p:cNvPr id="24" name="Picture 23">
            <a:extLst>
              <a:ext uri="{FF2B5EF4-FFF2-40B4-BE49-F238E27FC236}">
                <a16:creationId xmlns="" xmlns:a16="http://schemas.microsoft.com/office/drawing/2014/main" id="{E0364BF9-AD56-3140-9140-535186E8BAA6}"/>
              </a:ext>
            </a:extLst>
          </p:cNvPr>
          <p:cNvPicPr>
            <a:picLocks noChangeAspect="1"/>
          </p:cNvPicPr>
          <p:nvPr userDrawn="1"/>
        </p:nvPicPr>
        <p:blipFill>
          <a:blip r:embed="rId6"/>
          <a:stretch>
            <a:fillRect/>
          </a:stretch>
        </p:blipFill>
        <p:spPr>
          <a:xfrm>
            <a:off x="819209" y="5842901"/>
            <a:ext cx="2995312" cy="464024"/>
          </a:xfrm>
          <a:prstGeom prst="rect">
            <a:avLst/>
          </a:prstGeom>
        </p:spPr>
      </p:pic>
      <p:sp>
        <p:nvSpPr>
          <p:cNvPr id="25" name="Rectangle 24">
            <a:extLst>
              <a:ext uri="{FF2B5EF4-FFF2-40B4-BE49-F238E27FC236}">
                <a16:creationId xmlns="" xmlns:a16="http://schemas.microsoft.com/office/drawing/2014/main" id="{8A9ADF5E-1025-E642-9A13-2C576B56CF11}"/>
              </a:ext>
            </a:extLst>
          </p:cNvPr>
          <p:cNvSpPr/>
          <p:nvPr userDrawn="1"/>
        </p:nvSpPr>
        <p:spPr>
          <a:xfrm>
            <a:off x="0" y="3166929"/>
            <a:ext cx="576775" cy="56271"/>
          </a:xfrm>
          <a:prstGeom prst="rect">
            <a:avLst/>
          </a:prstGeom>
          <a:solidFill>
            <a:srgbClr val="EA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545317672"/>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6E92B7F-6681-4D43-9324-101DC41B78C6}"/>
              </a:ext>
            </a:extLst>
          </p:cNvPr>
          <p:cNvSpPr txBox="1"/>
          <p:nvPr userDrawn="1"/>
        </p:nvSpPr>
        <p:spPr>
          <a:xfrm>
            <a:off x="1121419" y="600542"/>
            <a:ext cx="231648" cy="369332"/>
          </a:xfrm>
          <a:prstGeom prst="rect">
            <a:avLst/>
          </a:prstGeom>
          <a:noFill/>
        </p:spPr>
        <p:txBody>
          <a:bodyPr wrap="square" rtlCol="0">
            <a:spAutoFit/>
          </a:bodyPr>
          <a:lstStyle/>
          <a:p>
            <a:r>
              <a:rPr lang="ro-RO" dirty="0">
                <a:solidFill>
                  <a:srgbClr val="EBB86E"/>
                </a:solidFill>
                <a:latin typeface="Arial" panose="020B0604020202020204" pitchFamily="34" charset="0"/>
                <a:ea typeface="Helvetica Neue Thin" panose="020B0403020202020204" pitchFamily="34" charset="0"/>
                <a:cs typeface="Arial" panose="020B0604020202020204" pitchFamily="34" charset="0"/>
              </a:rPr>
              <a:t>/</a:t>
            </a:r>
          </a:p>
        </p:txBody>
      </p:sp>
      <p:sp>
        <p:nvSpPr>
          <p:cNvPr id="2" name="Slide Number Placeholder 1">
            <a:extLst>
              <a:ext uri="{FF2B5EF4-FFF2-40B4-BE49-F238E27FC236}">
                <a16:creationId xmlns="" xmlns:a16="http://schemas.microsoft.com/office/drawing/2014/main" id="{24D1F294-3AA7-DF4D-A606-8CF5F11C2F4B}"/>
              </a:ext>
            </a:extLst>
          </p:cNvPr>
          <p:cNvSpPr>
            <a:spLocks noGrp="1"/>
          </p:cNvSpPr>
          <p:nvPr>
            <p:ph type="sldNum" sz="quarter" idx="4"/>
          </p:nvPr>
        </p:nvSpPr>
        <p:spPr>
          <a:xfrm>
            <a:off x="679462" y="541063"/>
            <a:ext cx="557781"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17CE31EA-825F-7848-8941-1BE262FCD642}" type="slidenum">
              <a:rPr lang="ro-RO" smtClean="0"/>
              <a:pPr/>
              <a:t>‹#›</a:t>
            </a:fld>
            <a:endParaRPr lang="ro-RO" dirty="0"/>
          </a:p>
        </p:txBody>
      </p:sp>
      <p:pic>
        <p:nvPicPr>
          <p:cNvPr id="5" name="Picture 4">
            <a:extLst>
              <a:ext uri="{FF2B5EF4-FFF2-40B4-BE49-F238E27FC236}">
                <a16:creationId xmlns="" xmlns:a16="http://schemas.microsoft.com/office/drawing/2014/main" id="{6BA0D840-DEE8-5642-9217-8C604B87F9DC}"/>
              </a:ext>
            </a:extLst>
          </p:cNvPr>
          <p:cNvPicPr>
            <a:picLocks noChangeAspect="1"/>
          </p:cNvPicPr>
          <p:nvPr userDrawn="1"/>
        </p:nvPicPr>
        <p:blipFill>
          <a:blip r:embed="rId7"/>
          <a:stretch>
            <a:fillRect/>
          </a:stretch>
        </p:blipFill>
        <p:spPr>
          <a:xfrm>
            <a:off x="8717733" y="6278114"/>
            <a:ext cx="2995312" cy="464024"/>
          </a:xfrm>
          <a:prstGeom prst="rect">
            <a:avLst/>
          </a:prstGeom>
        </p:spPr>
      </p:pic>
    </p:spTree>
    <p:extLst>
      <p:ext uri="{BB962C8B-B14F-4D97-AF65-F5344CB8AC3E}">
        <p14:creationId xmlns:p14="http://schemas.microsoft.com/office/powerpoint/2010/main" val="2705125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7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9E4729A5-877E-8348-8153-871C682B63B3}"/>
              </a:ext>
            </a:extLst>
          </p:cNvPr>
          <p:cNvSpPr txBox="1"/>
          <p:nvPr userDrawn="1"/>
        </p:nvSpPr>
        <p:spPr>
          <a:xfrm>
            <a:off x="1071349" y="576688"/>
            <a:ext cx="231648" cy="369332"/>
          </a:xfrm>
          <a:prstGeom prst="rect">
            <a:avLst/>
          </a:prstGeom>
          <a:noFill/>
        </p:spPr>
        <p:txBody>
          <a:bodyPr wrap="square" rtlCol="0">
            <a:spAutoFit/>
          </a:bodyPr>
          <a:lstStyle/>
          <a:p>
            <a:r>
              <a:rPr lang="ro-RO" dirty="0">
                <a:solidFill>
                  <a:srgbClr val="EBB86E"/>
                </a:solidFill>
                <a:latin typeface="Arial" panose="020B0604020202020204" pitchFamily="34" charset="0"/>
                <a:ea typeface="Helvetica Neue Thin" panose="020B0403020202020204" pitchFamily="34" charset="0"/>
                <a:cs typeface="Arial" panose="020B0604020202020204" pitchFamily="34" charset="0"/>
              </a:rPr>
              <a:t>/</a:t>
            </a:r>
          </a:p>
        </p:txBody>
      </p:sp>
      <p:sp>
        <p:nvSpPr>
          <p:cNvPr id="2" name="Slide Number Placeholder 1">
            <a:extLst>
              <a:ext uri="{FF2B5EF4-FFF2-40B4-BE49-F238E27FC236}">
                <a16:creationId xmlns="" xmlns:a16="http://schemas.microsoft.com/office/drawing/2014/main" id="{130AA9B1-CDBD-564E-BD0F-1FA057625965}"/>
              </a:ext>
            </a:extLst>
          </p:cNvPr>
          <p:cNvSpPr>
            <a:spLocks noGrp="1"/>
          </p:cNvSpPr>
          <p:nvPr>
            <p:ph type="sldNum" sz="quarter" idx="4"/>
          </p:nvPr>
        </p:nvSpPr>
        <p:spPr>
          <a:xfrm>
            <a:off x="644871" y="547335"/>
            <a:ext cx="596336"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31DCDF99-C51C-1942-BF03-BD4977E532D8}" type="slidenum">
              <a:rPr lang="ro-RO" smtClean="0"/>
              <a:pPr/>
              <a:t>‹#›</a:t>
            </a:fld>
            <a:endParaRPr lang="ro-RO" dirty="0"/>
          </a:p>
        </p:txBody>
      </p:sp>
      <p:pic>
        <p:nvPicPr>
          <p:cNvPr id="6" name="Picture 5">
            <a:extLst>
              <a:ext uri="{FF2B5EF4-FFF2-40B4-BE49-F238E27FC236}">
                <a16:creationId xmlns="" xmlns:a16="http://schemas.microsoft.com/office/drawing/2014/main" id="{F8A753D3-B69C-F445-B6DB-E33A5BD63C25}"/>
              </a:ext>
            </a:extLst>
          </p:cNvPr>
          <p:cNvPicPr>
            <a:picLocks noChangeAspect="1"/>
          </p:cNvPicPr>
          <p:nvPr userDrawn="1"/>
        </p:nvPicPr>
        <p:blipFill>
          <a:blip r:embed="rId3"/>
          <a:stretch>
            <a:fillRect/>
          </a:stretch>
        </p:blipFill>
        <p:spPr>
          <a:xfrm>
            <a:off x="8717733" y="5905963"/>
            <a:ext cx="2995312" cy="464024"/>
          </a:xfrm>
          <a:prstGeom prst="rect">
            <a:avLst/>
          </a:prstGeom>
        </p:spPr>
      </p:pic>
      <p:pic>
        <p:nvPicPr>
          <p:cNvPr id="7" name="Picture 6">
            <a:extLst>
              <a:ext uri="{FF2B5EF4-FFF2-40B4-BE49-F238E27FC236}">
                <a16:creationId xmlns="" xmlns:a16="http://schemas.microsoft.com/office/drawing/2014/main" id="{26D48B8A-857E-4F4F-AA0A-0C64869480DF}"/>
              </a:ext>
            </a:extLst>
          </p:cNvPr>
          <p:cNvPicPr>
            <a:picLocks noChangeAspect="1"/>
          </p:cNvPicPr>
          <p:nvPr userDrawn="1"/>
        </p:nvPicPr>
        <p:blipFill rotWithShape="1">
          <a:blip r:embed="rId4"/>
          <a:srcRect b="72350"/>
          <a:stretch/>
        </p:blipFill>
        <p:spPr>
          <a:xfrm>
            <a:off x="781245" y="4961750"/>
            <a:ext cx="2966960" cy="1896250"/>
          </a:xfrm>
          <a:prstGeom prst="rect">
            <a:avLst/>
          </a:prstGeom>
        </p:spPr>
      </p:pic>
    </p:spTree>
    <p:extLst>
      <p:ext uri="{BB962C8B-B14F-4D97-AF65-F5344CB8AC3E}">
        <p14:creationId xmlns:p14="http://schemas.microsoft.com/office/powerpoint/2010/main" val="428684291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63F4F42-C6B8-2D49-9339-B6C4DCCDCA22}"/>
              </a:ext>
            </a:extLst>
          </p:cNvPr>
          <p:cNvPicPr>
            <a:picLocks noChangeAspect="1"/>
          </p:cNvPicPr>
          <p:nvPr userDrawn="1"/>
        </p:nvPicPr>
        <p:blipFill>
          <a:blip r:embed="rId3"/>
          <a:stretch>
            <a:fillRect/>
          </a:stretch>
        </p:blipFill>
        <p:spPr>
          <a:xfrm>
            <a:off x="1413732" y="673818"/>
            <a:ext cx="2547252" cy="5889600"/>
          </a:xfrm>
          <a:prstGeom prst="rect">
            <a:avLst/>
          </a:prstGeom>
        </p:spPr>
      </p:pic>
      <p:pic>
        <p:nvPicPr>
          <p:cNvPr id="14" name="Picture 13">
            <a:extLst>
              <a:ext uri="{FF2B5EF4-FFF2-40B4-BE49-F238E27FC236}">
                <a16:creationId xmlns="" xmlns:a16="http://schemas.microsoft.com/office/drawing/2014/main" id="{BC1904AC-C41C-B84F-923B-58EC0C43A82B}"/>
              </a:ext>
            </a:extLst>
          </p:cNvPr>
          <p:cNvPicPr>
            <a:picLocks noChangeAspect="1"/>
          </p:cNvPicPr>
          <p:nvPr userDrawn="1"/>
        </p:nvPicPr>
        <p:blipFill>
          <a:blip r:embed="rId4"/>
          <a:stretch>
            <a:fillRect/>
          </a:stretch>
        </p:blipFill>
        <p:spPr>
          <a:xfrm>
            <a:off x="4392705" y="3216831"/>
            <a:ext cx="5649930" cy="875737"/>
          </a:xfrm>
          <a:prstGeom prst="rect">
            <a:avLst/>
          </a:prstGeom>
        </p:spPr>
      </p:pic>
      <p:pic>
        <p:nvPicPr>
          <p:cNvPr id="15" name="Picture 14">
            <a:extLst>
              <a:ext uri="{FF2B5EF4-FFF2-40B4-BE49-F238E27FC236}">
                <a16:creationId xmlns="" xmlns:a16="http://schemas.microsoft.com/office/drawing/2014/main" id="{590097C6-413B-934C-8165-99B9F67642B6}"/>
              </a:ext>
            </a:extLst>
          </p:cNvPr>
          <p:cNvPicPr>
            <a:picLocks noChangeAspect="1"/>
          </p:cNvPicPr>
          <p:nvPr userDrawn="1"/>
        </p:nvPicPr>
        <p:blipFill>
          <a:blip r:embed="rId5"/>
          <a:stretch>
            <a:fillRect/>
          </a:stretch>
        </p:blipFill>
        <p:spPr>
          <a:xfrm rot="9447078">
            <a:off x="8270174" y="2695903"/>
            <a:ext cx="6865189" cy="6858000"/>
          </a:xfrm>
          <a:prstGeom prst="rect">
            <a:avLst/>
          </a:prstGeom>
        </p:spPr>
      </p:pic>
      <p:sp>
        <p:nvSpPr>
          <p:cNvPr id="16" name="TextBox 15">
            <a:extLst>
              <a:ext uri="{FF2B5EF4-FFF2-40B4-BE49-F238E27FC236}">
                <a16:creationId xmlns="" xmlns:a16="http://schemas.microsoft.com/office/drawing/2014/main" id="{36AE0492-9025-1B49-B88D-F3455D27C410}"/>
              </a:ext>
            </a:extLst>
          </p:cNvPr>
          <p:cNvSpPr txBox="1"/>
          <p:nvPr userDrawn="1"/>
        </p:nvSpPr>
        <p:spPr>
          <a:xfrm>
            <a:off x="3195697" y="6101753"/>
            <a:ext cx="5800606" cy="461665"/>
          </a:xfrm>
          <a:prstGeom prst="rect">
            <a:avLst/>
          </a:prstGeom>
          <a:noFill/>
        </p:spPr>
        <p:txBody>
          <a:bodyPr wrap="square" rtlCol="0">
            <a:spAutoFit/>
          </a:bodyPr>
          <a:lstStyle/>
          <a:p>
            <a:pPr algn="ctr"/>
            <a:r>
              <a:rPr lang="en" sz="1200" dirty="0">
                <a:solidFill>
                  <a:schemeClr val="tx1">
                    <a:lumMod val="50000"/>
                    <a:lumOff val="50000"/>
                  </a:schemeClr>
                </a:solidFill>
                <a:latin typeface="Helvetica Neue Light" panose="02000403000000020004" pitchFamily="2" charset="0"/>
                <a:ea typeface="Helvetica Neue Light" panose="02000403000000020004" pitchFamily="2" charset="0"/>
              </a:rPr>
              <a:t>This project has received funding from the European Union’s Horizon 2020 research and innovation </a:t>
            </a:r>
            <a:r>
              <a:rPr lang="en" sz="1200" dirty="0" err="1">
                <a:solidFill>
                  <a:schemeClr val="tx1">
                    <a:lumMod val="50000"/>
                    <a:lumOff val="50000"/>
                  </a:schemeClr>
                </a:solidFill>
                <a:latin typeface="Helvetica Neue Light" panose="02000403000000020004" pitchFamily="2" charset="0"/>
                <a:ea typeface="Helvetica Neue Light" panose="02000403000000020004" pitchFamily="2" charset="0"/>
              </a:rPr>
              <a:t>programme</a:t>
            </a:r>
            <a:r>
              <a:rPr lang="en" sz="1200" dirty="0">
                <a:solidFill>
                  <a:schemeClr val="tx1">
                    <a:lumMod val="50000"/>
                    <a:lumOff val="50000"/>
                  </a:schemeClr>
                </a:solidFill>
                <a:latin typeface="Helvetica Neue Light" panose="02000403000000020004" pitchFamily="2" charset="0"/>
                <a:ea typeface="Helvetica Neue Light" panose="02000403000000020004" pitchFamily="2" charset="0"/>
              </a:rPr>
              <a:t> under grant agreement No [818232 — GEORISK]</a:t>
            </a:r>
            <a:endParaRPr lang="ro-RO" sz="1200" dirty="0">
              <a:solidFill>
                <a:schemeClr val="tx1">
                  <a:lumMod val="50000"/>
                  <a:lumOff val="50000"/>
                </a:schemeClr>
              </a:solidFill>
              <a:latin typeface="Helvetica Neue Light" panose="02000403000000020004" pitchFamily="2" charset="0"/>
              <a:ea typeface="Helvetica Neue Light" panose="02000403000000020004" pitchFamily="2" charset="0"/>
            </a:endParaRPr>
          </a:p>
        </p:txBody>
      </p:sp>
      <p:pic>
        <p:nvPicPr>
          <p:cNvPr id="17" name="Graphic 16">
            <a:extLst>
              <a:ext uri="{FF2B5EF4-FFF2-40B4-BE49-F238E27FC236}">
                <a16:creationId xmlns="" xmlns:a16="http://schemas.microsoft.com/office/drawing/2014/main" id="{43EF5C59-9158-C04A-A582-D04235CCD644}"/>
              </a:ext>
            </a:extLst>
          </p:cNvPr>
          <p:cNvPicPr>
            <a:picLocks noChangeAspect="1"/>
          </p:cNvPicPr>
          <p:nvPr userDrawn="1"/>
        </p:nvPicPr>
        <p:blipFill>
          <a:blip r:embed="rId6">
            <a:extLst>
              <a:ext uri="{96DAC541-7B7A-43D3-8B79-37D633B846F1}">
                <asvg:svgBlip xmlns="" xmlns:asvg="http://schemas.microsoft.com/office/drawing/2016/SVG/main" r:embed="rId9"/>
              </a:ext>
            </a:extLst>
          </a:blip>
          <a:stretch>
            <a:fillRect/>
          </a:stretch>
        </p:blipFill>
        <p:spPr>
          <a:xfrm>
            <a:off x="8996303" y="6174848"/>
            <a:ext cx="537441" cy="358589"/>
          </a:xfrm>
          <a:prstGeom prst="rect">
            <a:avLst/>
          </a:prstGeom>
        </p:spPr>
      </p:pic>
    </p:spTree>
    <p:extLst>
      <p:ext uri="{BB962C8B-B14F-4D97-AF65-F5344CB8AC3E}">
        <p14:creationId xmlns:p14="http://schemas.microsoft.com/office/powerpoint/2010/main" val="756979352"/>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3" y="274638"/>
            <a:ext cx="10970684"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a:t>Kliknij, aby edytować format tekstu tytułu</a:t>
            </a:r>
          </a:p>
        </p:txBody>
      </p:sp>
      <p:sp>
        <p:nvSpPr>
          <p:cNvPr id="1027" name="Rectangle 2"/>
          <p:cNvSpPr>
            <a:spLocks noGrp="1" noChangeArrowheads="1"/>
          </p:cNvSpPr>
          <p:nvPr>
            <p:ph type="body" idx="1"/>
          </p:nvPr>
        </p:nvSpPr>
        <p:spPr bwMode="auto">
          <a:xfrm>
            <a:off x="609603" y="1600203"/>
            <a:ext cx="10970684"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a:t>Kliknij, aby edytować format tekstu konspektu</a:t>
            </a:r>
          </a:p>
          <a:p>
            <a:pPr lvl="1"/>
            <a:r>
              <a:rPr lang="en-GB" altLang="pl-PL"/>
              <a:t>Drugi poziom konspektu</a:t>
            </a:r>
          </a:p>
          <a:p>
            <a:pPr lvl="2"/>
            <a:r>
              <a:rPr lang="en-GB" altLang="pl-PL"/>
              <a:t>Trzeci poziom konspektu</a:t>
            </a:r>
          </a:p>
          <a:p>
            <a:pPr lvl="3"/>
            <a:r>
              <a:rPr lang="en-GB" altLang="pl-PL"/>
              <a:t>Czwarty poziom konspektu</a:t>
            </a:r>
          </a:p>
          <a:p>
            <a:pPr lvl="4"/>
            <a:r>
              <a:rPr lang="en-GB" altLang="pl-PL"/>
              <a:t>Piąty poziom konspektu</a:t>
            </a:r>
          </a:p>
          <a:p>
            <a:pPr lvl="4"/>
            <a:r>
              <a:rPr lang="en-GB" altLang="pl-PL"/>
              <a:t>Szósty poziom konspektu</a:t>
            </a:r>
          </a:p>
          <a:p>
            <a:pPr lvl="4"/>
            <a:r>
              <a:rPr lang="en-GB" altLang="pl-PL"/>
              <a:t>Siódmy poziom konspektu</a:t>
            </a:r>
          </a:p>
        </p:txBody>
      </p:sp>
      <p:sp>
        <p:nvSpPr>
          <p:cNvPr id="2" name="Rectangle 3"/>
          <p:cNvSpPr>
            <a:spLocks noGrp="1" noChangeArrowheads="1"/>
          </p:cNvSpPr>
          <p:nvPr>
            <p:ph type="dt"/>
          </p:nvPr>
        </p:nvSpPr>
        <p:spPr bwMode="auto">
          <a:xfrm>
            <a:off x="609603" y="6245234"/>
            <a:ext cx="2842684"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cs typeface="Arial" panose="020B0604020202020204" pitchFamily="34" charset="0"/>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3" y="6245234"/>
            <a:ext cx="3858684"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cs typeface="Arial" panose="020B0604020202020204" pitchFamily="34" charset="0"/>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3" y="6245234"/>
            <a:ext cx="2842684"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defTabSz="449263" fontAlgn="base">
              <a:spcBef>
                <a:spcPct val="0"/>
              </a:spcBef>
              <a:spcAft>
                <a:spcPct val="0"/>
              </a:spcAft>
              <a:defRPr/>
            </a:pPr>
            <a:fld id="{304C7764-9C35-448E-AF53-4DF065016C75}" type="slidenum">
              <a:rPr lang="pl-PL" altLang="pl-PL"/>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28325088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p:nvPr/>
        </p:nvPicPr>
        <p:blipFill>
          <a:blip r:embed="rId14"/>
          <a:stretch/>
        </p:blipFill>
        <p:spPr>
          <a:xfrm>
            <a:off x="0" y="0"/>
            <a:ext cx="12191760" cy="6861600"/>
          </a:xfrm>
          <a:prstGeom prst="rect">
            <a:avLst/>
          </a:prstGeom>
          <a:ln>
            <a:noFill/>
          </a:ln>
        </p:spPr>
      </p:pic>
      <p:sp>
        <p:nvSpPr>
          <p:cNvPr id="7" name="PlaceHolder 1"/>
          <p:cNvSpPr>
            <a:spLocks noGrp="1"/>
          </p:cNvSpPr>
          <p:nvPr>
            <p:ph type="body"/>
          </p:nvPr>
        </p:nvSpPr>
        <p:spPr>
          <a:xfrm>
            <a:off x="6530760" y="3043080"/>
            <a:ext cx="5446440" cy="801720"/>
          </a:xfrm>
          <a:prstGeom prst="rect">
            <a:avLst/>
          </a:prstGeom>
        </p:spPr>
        <p:txBody>
          <a:bodyPr lIns="90000" tIns="45000" rIns="90000" bIns="45000">
            <a:noAutofit/>
          </a:bodyPr>
          <a:lstStyle/>
          <a:p>
            <a:pPr>
              <a:lnSpc>
                <a:spcPct val="100000"/>
              </a:lnSpc>
              <a:spcBef>
                <a:spcPts val="601"/>
              </a:spcBef>
            </a:pPr>
            <a:r>
              <a:rPr lang="ro-RO" sz="2000" b="0" strike="noStrike" spc="-1">
                <a:solidFill>
                  <a:srgbClr val="FFFFFF"/>
                </a:solidFill>
                <a:latin typeface="Arial"/>
              </a:rPr>
              <a:t>THIS IS A 2-LINE </a:t>
            </a:r>
            <a:endParaRPr lang="ro-RO" sz="2000" b="0" strike="noStrike" spc="-1">
              <a:solidFill>
                <a:srgbClr val="000000"/>
              </a:solidFill>
              <a:latin typeface="Arial"/>
            </a:endParaRPr>
          </a:p>
          <a:p>
            <a:pPr>
              <a:lnSpc>
                <a:spcPct val="100000"/>
              </a:lnSpc>
              <a:spcBef>
                <a:spcPts val="601"/>
              </a:spcBef>
            </a:pPr>
            <a:r>
              <a:rPr lang="ro-RO" sz="2000" b="0" strike="noStrike" spc="-1">
                <a:solidFill>
                  <a:srgbClr val="FFFFFF"/>
                </a:solidFill>
                <a:latin typeface="Arial"/>
              </a:rPr>
              <a:t>SUBHEADLINE</a:t>
            </a:r>
            <a:endParaRPr lang="ro-RO" sz="2000" b="0" strike="noStrike" spc="-1">
              <a:solidFill>
                <a:srgbClr val="000000"/>
              </a:solidFill>
              <a:latin typeface="Arial"/>
            </a:endParaRPr>
          </a:p>
        </p:txBody>
      </p:sp>
      <p:sp>
        <p:nvSpPr>
          <p:cNvPr id="2" name="Line 2"/>
          <p:cNvSpPr/>
          <p:nvPr/>
        </p:nvSpPr>
        <p:spPr>
          <a:xfrm>
            <a:off x="6589080" y="3986280"/>
            <a:ext cx="1026000" cy="0"/>
          </a:xfrm>
          <a:prstGeom prst="line">
            <a:avLst/>
          </a:prstGeom>
          <a:ln>
            <a:solidFill>
              <a:schemeClr val="bg1"/>
            </a:solidFill>
          </a:ln>
        </p:spPr>
        <p:style>
          <a:lnRef idx="1">
            <a:schemeClr val="accent1"/>
          </a:lnRef>
          <a:fillRef idx="0">
            <a:schemeClr val="accent1"/>
          </a:fillRef>
          <a:effectRef idx="0">
            <a:schemeClr val="accent1"/>
          </a:effectRef>
          <a:fontRef idx="minor"/>
        </p:style>
      </p:sp>
      <p:sp>
        <p:nvSpPr>
          <p:cNvPr id="3" name="PlaceHolder 3"/>
          <p:cNvSpPr>
            <a:spLocks noGrp="1"/>
          </p:cNvSpPr>
          <p:nvPr>
            <p:ph type="body"/>
          </p:nvPr>
        </p:nvSpPr>
        <p:spPr>
          <a:xfrm>
            <a:off x="6531120" y="1901880"/>
            <a:ext cx="5446440" cy="1141200"/>
          </a:xfrm>
          <a:prstGeom prst="rect">
            <a:avLst/>
          </a:prstGeom>
        </p:spPr>
        <p:txBody>
          <a:bodyPr lIns="90000" tIns="45000" rIns="90000" bIns="45000">
            <a:noAutofit/>
          </a:bodyPr>
          <a:lstStyle/>
          <a:p>
            <a:pPr>
              <a:lnSpc>
                <a:spcPct val="90000"/>
              </a:lnSpc>
              <a:spcBef>
                <a:spcPts val="1001"/>
              </a:spcBef>
            </a:pPr>
            <a:r>
              <a:rPr lang="ro-RO" sz="3200" b="1" strike="noStrike" spc="-1">
                <a:solidFill>
                  <a:srgbClr val="FFFFFF"/>
                </a:solidFill>
                <a:latin typeface="Arial"/>
              </a:rPr>
              <a:t>THIS IS A VERY LONG </a:t>
            </a:r>
            <a:endParaRPr lang="ro-RO" sz="3200" b="0" strike="noStrike" spc="-1">
              <a:solidFill>
                <a:srgbClr val="000000"/>
              </a:solidFill>
              <a:latin typeface="Arial"/>
            </a:endParaRPr>
          </a:p>
          <a:p>
            <a:pPr>
              <a:lnSpc>
                <a:spcPct val="90000"/>
              </a:lnSpc>
              <a:spcBef>
                <a:spcPts val="1001"/>
              </a:spcBef>
            </a:pPr>
            <a:r>
              <a:rPr lang="ro-RO" sz="3200" b="1" strike="noStrike" spc="-1">
                <a:solidFill>
                  <a:srgbClr val="FFFFFF"/>
                </a:solidFill>
                <a:latin typeface="Arial"/>
              </a:rPr>
              <a:t>TWO-LINE TITLE</a:t>
            </a:r>
            <a:endParaRPr lang="ro-RO" sz="3200" b="0" strike="noStrike" spc="-1">
              <a:solidFill>
                <a:srgbClr val="000000"/>
              </a:solidFill>
              <a:latin typeface="Arial"/>
            </a:endParaRPr>
          </a:p>
        </p:txBody>
      </p:sp>
      <p:sp>
        <p:nvSpPr>
          <p:cNvPr id="4" name="PlaceHolder 4"/>
          <p:cNvSpPr>
            <a:spLocks noGrp="1"/>
          </p:cNvSpPr>
          <p:nvPr>
            <p:ph type="body"/>
          </p:nvPr>
        </p:nvSpPr>
        <p:spPr>
          <a:xfrm>
            <a:off x="6530760" y="4128120"/>
            <a:ext cx="3819240" cy="242280"/>
          </a:xfrm>
          <a:prstGeom prst="rect">
            <a:avLst/>
          </a:prstGeom>
        </p:spPr>
        <p:txBody>
          <a:bodyPr lIns="90000" tIns="45000" rIns="90000" bIns="45000">
            <a:noAutofit/>
          </a:bodyPr>
          <a:lstStyle/>
          <a:p>
            <a:pPr>
              <a:lnSpc>
                <a:spcPct val="90000"/>
              </a:lnSpc>
              <a:spcBef>
                <a:spcPts val="1001"/>
              </a:spcBef>
            </a:pPr>
            <a:r>
              <a:rPr lang="ro-RO" sz="1800" b="1" strike="noStrike" spc="-1" baseline="30000">
                <a:solidFill>
                  <a:srgbClr val="FFFFFF"/>
                </a:solidFill>
                <a:latin typeface="Arial"/>
              </a:rPr>
              <a:t>20th of February 2019</a:t>
            </a:r>
            <a:endParaRPr lang="ro-RO" sz="1800" b="0" strike="noStrike" spc="-1">
              <a:solidFill>
                <a:srgbClr val="000000"/>
              </a:solidFill>
              <a:latin typeface="Arial"/>
            </a:endParaRPr>
          </a:p>
        </p:txBody>
      </p:sp>
      <p:sp>
        <p:nvSpPr>
          <p:cNvPr id="5" name="PlaceHolder 5"/>
          <p:cNvSpPr>
            <a:spLocks noGrp="1"/>
          </p:cNvSpPr>
          <p:nvPr>
            <p:ph type="title"/>
          </p:nvPr>
        </p:nvSpPr>
        <p:spPr>
          <a:xfrm>
            <a:off x="609480" y="273600"/>
            <a:ext cx="10972440" cy="1144800"/>
          </a:xfrm>
          <a:prstGeom prst="rect">
            <a:avLst/>
          </a:prstGeom>
        </p:spPr>
        <p:txBody>
          <a:bodyPr lIns="0" tIns="0" rIns="0" bIns="0" anchor="ctr">
            <a:noAutofit/>
          </a:bodyPr>
          <a:lstStyle/>
          <a:p>
            <a:r>
              <a:rPr lang="ro-RO" sz="1800" b="0" strike="noStrike" spc="-1">
                <a:solidFill>
                  <a:srgbClr val="000000"/>
                </a:solidFill>
                <a:latin typeface="Arial"/>
              </a:rPr>
              <a:t>Címszöveg formátumának szerkesztése</a:t>
            </a:r>
          </a:p>
        </p:txBody>
      </p:sp>
    </p:spTree>
    <p:extLst>
      <p:ext uri="{BB962C8B-B14F-4D97-AF65-F5344CB8AC3E}">
        <p14:creationId xmlns:p14="http://schemas.microsoft.com/office/powerpoint/2010/main" val="34379743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570882" y="5112800"/>
            <a:ext cx="7297200" cy="514800"/>
          </a:xfrm>
          <a:prstGeom prst="rect">
            <a:avLst/>
          </a:prstGeom>
          <a:noFill/>
          <a:ln>
            <a:noFill/>
          </a:ln>
        </p:spPr>
        <p:txBody>
          <a:bodyPr lIns="90000" tIns="45000" rIns="90000" bIns="45000">
            <a:noAutofit/>
          </a:bodyPr>
          <a:lstStyle/>
          <a:p>
            <a:pPr>
              <a:spcBef>
                <a:spcPts val="601"/>
              </a:spcBef>
            </a:pPr>
            <a:r>
              <a:rPr lang="ro-RO" sz="2000" spc="-1" dirty="0">
                <a:solidFill>
                  <a:srgbClr val="EBB86E"/>
                </a:solidFill>
              </a:rPr>
              <a:t>GEORISK Final European </a:t>
            </a:r>
            <a:r>
              <a:rPr lang="ro-RO" sz="2000" spc="-1" dirty="0" smtClean="0">
                <a:solidFill>
                  <a:srgbClr val="EBB86E"/>
                </a:solidFill>
              </a:rPr>
              <a:t>Seminar, September 9, 2021</a:t>
            </a:r>
            <a:endParaRPr lang="ro-RO" sz="2000" spc="-1" dirty="0">
              <a:solidFill>
                <a:srgbClr val="000000"/>
              </a:solidFill>
            </a:endParaRPr>
          </a:p>
        </p:txBody>
      </p:sp>
      <p:sp>
        <p:nvSpPr>
          <p:cNvPr id="125" name="TextShape 2"/>
          <p:cNvSpPr txBox="1"/>
          <p:nvPr/>
        </p:nvSpPr>
        <p:spPr>
          <a:xfrm>
            <a:off x="670034" y="456284"/>
            <a:ext cx="11338352" cy="1991757"/>
          </a:xfrm>
          <a:prstGeom prst="rect">
            <a:avLst/>
          </a:prstGeom>
          <a:noFill/>
          <a:ln>
            <a:noFill/>
          </a:ln>
        </p:spPr>
        <p:txBody>
          <a:bodyPr lIns="90000" tIns="45000" rIns="90000" bIns="45000">
            <a:noAutofit/>
          </a:bodyPr>
          <a:lstStyle/>
          <a:p>
            <a:pPr>
              <a:lnSpc>
                <a:spcPct val="90000"/>
              </a:lnSpc>
              <a:spcBef>
                <a:spcPts val="1001"/>
              </a:spcBef>
            </a:pPr>
            <a:r>
              <a:rPr lang="en-US" sz="3000" b="1" spc="-1" dirty="0">
                <a:solidFill>
                  <a:srgbClr val="5BC5CF"/>
                </a:solidFill>
              </a:rPr>
              <a:t>Main achievements </a:t>
            </a:r>
            <a:r>
              <a:rPr lang="en-US" sz="3000" b="1" spc="-1" dirty="0" smtClean="0">
                <a:solidFill>
                  <a:srgbClr val="5BC5CF"/>
                </a:solidFill>
              </a:rPr>
              <a:t>towards</a:t>
            </a:r>
            <a:r>
              <a:rPr lang="pl-PL" sz="3000" b="1" spc="-1" dirty="0" smtClean="0">
                <a:solidFill>
                  <a:srgbClr val="5BC5CF"/>
                </a:solidFill>
              </a:rPr>
              <a:t> </a:t>
            </a:r>
            <a:r>
              <a:rPr lang="en-US" sz="3000" b="1" spc="-1" dirty="0" smtClean="0">
                <a:solidFill>
                  <a:srgbClr val="5BC5CF"/>
                </a:solidFill>
              </a:rPr>
              <a:t>implementing</a:t>
            </a:r>
            <a:r>
              <a:rPr lang="pl-PL" sz="3000" b="1" spc="-1" dirty="0">
                <a:solidFill>
                  <a:srgbClr val="5BC5CF"/>
                </a:solidFill>
              </a:rPr>
              <a:t> </a:t>
            </a:r>
            <a:r>
              <a:rPr lang="en-US" sz="3000" b="1" spc="-1" dirty="0" smtClean="0">
                <a:solidFill>
                  <a:srgbClr val="5BC5CF"/>
                </a:solidFill>
              </a:rPr>
              <a:t>geothermal </a:t>
            </a:r>
            <a:r>
              <a:rPr lang="pl-PL" sz="3000" b="1" spc="-1" dirty="0" smtClean="0">
                <a:solidFill>
                  <a:srgbClr val="5BC5CF"/>
                </a:solidFill>
              </a:rPr>
              <a:t/>
            </a:r>
            <a:br>
              <a:rPr lang="pl-PL" sz="3000" b="1" spc="-1" dirty="0" smtClean="0">
                <a:solidFill>
                  <a:srgbClr val="5BC5CF"/>
                </a:solidFill>
              </a:rPr>
            </a:br>
            <a:r>
              <a:rPr lang="en-US" sz="3000" b="1" spc="-1" dirty="0" smtClean="0">
                <a:solidFill>
                  <a:srgbClr val="5BC5CF"/>
                </a:solidFill>
              </a:rPr>
              <a:t>risk </a:t>
            </a:r>
            <a:r>
              <a:rPr lang="en-US" sz="3000" b="1" spc="-1" dirty="0">
                <a:solidFill>
                  <a:srgbClr val="5BC5CF"/>
                </a:solidFill>
              </a:rPr>
              <a:t>mitigation schemes in GEORISK partner countries </a:t>
            </a:r>
          </a:p>
          <a:p>
            <a:pPr>
              <a:lnSpc>
                <a:spcPct val="90000"/>
              </a:lnSpc>
              <a:spcBef>
                <a:spcPts val="1001"/>
              </a:spcBef>
            </a:pPr>
            <a:r>
              <a:rPr lang="en-US" sz="3000" b="1" spc="-1" dirty="0">
                <a:solidFill>
                  <a:srgbClr val="5BC5CF"/>
                </a:solidFill>
              </a:rPr>
              <a:t>Poland </a:t>
            </a:r>
          </a:p>
          <a:p>
            <a:pPr>
              <a:lnSpc>
                <a:spcPct val="90000"/>
              </a:lnSpc>
              <a:spcBef>
                <a:spcPts val="1001"/>
              </a:spcBef>
            </a:pPr>
            <a:endParaRPr lang="ro-RO" sz="3000" spc="-1" dirty="0">
              <a:solidFill>
                <a:srgbClr val="000000"/>
              </a:solidFill>
            </a:endParaRPr>
          </a:p>
        </p:txBody>
      </p:sp>
      <p:sp>
        <p:nvSpPr>
          <p:cNvPr id="126" name="TextShape 3"/>
          <p:cNvSpPr txBox="1"/>
          <p:nvPr/>
        </p:nvSpPr>
        <p:spPr>
          <a:xfrm>
            <a:off x="670034" y="3078098"/>
            <a:ext cx="6942621" cy="1383189"/>
          </a:xfrm>
          <a:prstGeom prst="rect">
            <a:avLst/>
          </a:prstGeom>
          <a:noFill/>
          <a:ln>
            <a:noFill/>
          </a:ln>
        </p:spPr>
        <p:txBody>
          <a:bodyPr lIns="90000" tIns="45000" rIns="90000" bIns="45000">
            <a:noAutofit/>
          </a:bodyPr>
          <a:lstStyle/>
          <a:p>
            <a:pPr>
              <a:lnSpc>
                <a:spcPct val="90000"/>
              </a:lnSpc>
              <a:spcBef>
                <a:spcPts val="1001"/>
              </a:spcBef>
            </a:pPr>
            <a:r>
              <a:rPr lang="ro-RO" sz="3200" spc="-1" baseline="30000" dirty="0" smtClean="0">
                <a:solidFill>
                  <a:srgbClr val="5BC5CF"/>
                </a:solidFill>
              </a:rPr>
              <a:t>Beata Kępińska</a:t>
            </a:r>
          </a:p>
          <a:p>
            <a:pPr>
              <a:lnSpc>
                <a:spcPct val="90000"/>
              </a:lnSpc>
              <a:spcBef>
                <a:spcPts val="1001"/>
              </a:spcBef>
            </a:pPr>
            <a:r>
              <a:rPr lang="ro-RO" sz="2800" spc="-1" baseline="30000" dirty="0" smtClean="0">
                <a:solidFill>
                  <a:srgbClr val="5BC5CF"/>
                </a:solidFill>
              </a:rPr>
              <a:t>Cooperation: </a:t>
            </a:r>
            <a:r>
              <a:rPr lang="ro-RO" sz="3200" spc="-1" baseline="30000" dirty="0" smtClean="0">
                <a:solidFill>
                  <a:srgbClr val="5BC5CF"/>
                </a:solidFill>
              </a:rPr>
              <a:t>A. Kasztelewicz, M.Miecznik</a:t>
            </a:r>
          </a:p>
          <a:p>
            <a:pPr>
              <a:lnSpc>
                <a:spcPct val="90000"/>
              </a:lnSpc>
              <a:spcBef>
                <a:spcPts val="1001"/>
              </a:spcBef>
            </a:pPr>
            <a:r>
              <a:rPr lang="ro-RO" sz="2800" spc="-1" baseline="30000" dirty="0" smtClean="0">
                <a:solidFill>
                  <a:srgbClr val="5BC5CF"/>
                </a:solidFill>
              </a:rPr>
              <a:t>Mineral &amp; Energy Economy Research Institute PAS </a:t>
            </a:r>
            <a:br>
              <a:rPr lang="ro-RO" sz="2800" spc="-1" baseline="30000" dirty="0" smtClean="0">
                <a:solidFill>
                  <a:srgbClr val="5BC5CF"/>
                </a:solidFill>
              </a:rPr>
            </a:br>
            <a:r>
              <a:rPr lang="ro-RO" sz="2800" spc="-1" baseline="30000" dirty="0" smtClean="0">
                <a:solidFill>
                  <a:srgbClr val="5BC5CF"/>
                </a:solidFill>
              </a:rPr>
              <a:t>IGSMiE </a:t>
            </a:r>
            <a:r>
              <a:rPr lang="ro-RO" sz="2800" spc="-1" baseline="30000" dirty="0">
                <a:solidFill>
                  <a:srgbClr val="5BC5CF"/>
                </a:solidFill>
              </a:rPr>
              <a:t>PAN / MEERI PAS</a:t>
            </a:r>
            <a:r>
              <a:rPr lang="ro-RO" sz="3200" spc="-1" baseline="30000" dirty="0">
                <a:solidFill>
                  <a:srgbClr val="5BC5CF"/>
                </a:solidFill>
              </a:rPr>
              <a:t/>
            </a:r>
            <a:br>
              <a:rPr lang="ro-RO" sz="3200" spc="-1" baseline="30000" dirty="0">
                <a:solidFill>
                  <a:srgbClr val="5BC5CF"/>
                </a:solidFill>
              </a:rPr>
            </a:br>
            <a:endParaRPr lang="ro-RO" sz="3200" spc="-1" baseline="30000" dirty="0">
              <a:solidFill>
                <a:srgbClr val="5BC5CF"/>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345" y="3306199"/>
            <a:ext cx="822470" cy="99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48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6068833"/>
            <a:ext cx="12192000" cy="76517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r>
              <a:rPr lang="pl-PL" altLang="pl-PL" sz="1400" dirty="0">
                <a:solidFill>
                  <a:srgbClr val="FFFFFF">
                    <a:lumMod val="50000"/>
                  </a:srgbClr>
                </a:solidFill>
                <a:latin typeface="Tahoma" panose="020B0604030504040204" pitchFamily="34" charset="0"/>
              </a:rPr>
              <a:t> </a:t>
            </a:r>
            <a:r>
              <a:rPr lang="pl-PL" altLang="pl-PL" sz="1200" dirty="0" smtClean="0">
                <a:solidFill>
                  <a:schemeClr val="bg1">
                    <a:lumMod val="50000"/>
                  </a:schemeClr>
                </a:solidFill>
                <a:latin typeface="Tahoma" panose="020B0604030504040204" pitchFamily="34" charset="0"/>
              </a:rPr>
              <a:t>2/7</a:t>
            </a:r>
            <a:endParaRPr lang="pl-PL" altLang="pl-PL" sz="1200" dirty="0">
              <a:solidFill>
                <a:schemeClr val="bg1">
                  <a:lumMod val="50000"/>
                </a:schemeClr>
              </a:solidFill>
            </a:endParaRPr>
          </a:p>
        </p:txBody>
      </p:sp>
      <p:sp>
        <p:nvSpPr>
          <p:cNvPr id="10244" name="Oval 3"/>
          <p:cNvSpPr>
            <a:spLocks noChangeArrowheads="1"/>
          </p:cNvSpPr>
          <p:nvPr/>
        </p:nvSpPr>
        <p:spPr bwMode="auto">
          <a:xfrm>
            <a:off x="10416117" y="0"/>
            <a:ext cx="1219200" cy="9144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pl-PL" altLang="pl-PL">
              <a:solidFill>
                <a:srgbClr val="FFFFFF"/>
              </a:solidFill>
            </a:endParaRPr>
          </a:p>
        </p:txBody>
      </p:sp>
      <p:sp>
        <p:nvSpPr>
          <p:cNvPr id="10245" name="Rectangle 4"/>
          <p:cNvSpPr>
            <a:spLocks noChangeArrowheads="1"/>
          </p:cNvSpPr>
          <p:nvPr/>
        </p:nvSpPr>
        <p:spPr bwMode="auto">
          <a:xfrm>
            <a:off x="795178" y="189882"/>
            <a:ext cx="12450045" cy="534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cs typeface="Arial" charset="0"/>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defTabSz="449263" fontAlgn="base">
              <a:lnSpc>
                <a:spcPct val="130000"/>
              </a:lnSpc>
              <a:spcBef>
                <a:spcPct val="0"/>
              </a:spcBef>
              <a:spcAft>
                <a:spcPct val="0"/>
              </a:spcAft>
              <a:buClrTx/>
              <a:buFontTx/>
              <a:buNone/>
            </a:pPr>
            <a:r>
              <a:rPr lang="pl-PL" altLang="pl-PL" sz="2200" b="1" dirty="0" smtClean="0">
                <a:solidFill>
                  <a:srgbClr val="EBB86E"/>
                </a:solidFill>
                <a:latin typeface="Arial" panose="020B0604020202020204" pitchFamily="34" charset="0"/>
                <a:cs typeface="Arial" panose="020B0604020202020204" pitchFamily="34" charset="0"/>
              </a:rPr>
              <a:t> Poland – a </a:t>
            </a:r>
            <a:r>
              <a:rPr lang="pl-PL" altLang="pl-PL" sz="2200" b="1" dirty="0" err="1" smtClean="0">
                <a:solidFill>
                  <a:srgbClr val="EBB86E"/>
                </a:solidFill>
                <a:latin typeface="Arial" panose="020B0604020202020204" pitchFamily="34" charset="0"/>
                <a:cs typeface="Arial" panose="020B0604020202020204" pitchFamily="34" charset="0"/>
              </a:rPr>
              <a:t>two-track</a:t>
            </a:r>
            <a:r>
              <a:rPr lang="pl-PL" altLang="pl-PL" sz="2200" b="1" dirty="0" smtClean="0">
                <a:solidFill>
                  <a:srgbClr val="EBB86E"/>
                </a:solidFill>
                <a:latin typeface="Arial" panose="020B0604020202020204" pitchFamily="34" charset="0"/>
                <a:cs typeface="Arial" panose="020B0604020202020204" pitchFamily="34" charset="0"/>
              </a:rPr>
              <a:t> </a:t>
            </a:r>
            <a:r>
              <a:rPr lang="pl-PL" altLang="pl-PL" sz="2200" b="1" dirty="0" err="1" smtClean="0">
                <a:solidFill>
                  <a:srgbClr val="EBB86E"/>
                </a:solidFill>
                <a:latin typeface="Arial" panose="020B0604020202020204" pitchFamily="34" charset="0"/>
                <a:cs typeface="Arial" panose="020B0604020202020204" pitchFamily="34" charset="0"/>
              </a:rPr>
              <a:t>situation</a:t>
            </a:r>
            <a:r>
              <a:rPr lang="pl-PL" altLang="pl-PL" sz="2200" b="1" dirty="0" smtClean="0">
                <a:solidFill>
                  <a:srgbClr val="EBB86E"/>
                </a:solidFill>
                <a:latin typeface="Arial" panose="020B0604020202020204" pitchFamily="34" charset="0"/>
                <a:cs typeface="Arial" panose="020B0604020202020204" pitchFamily="34" charset="0"/>
              </a:rPr>
              <a:t> of </a:t>
            </a:r>
            <a:r>
              <a:rPr lang="pl-PL" altLang="pl-PL" sz="2200" b="1" dirty="0" err="1" smtClean="0">
                <a:solidFill>
                  <a:srgbClr val="EBB86E"/>
                </a:solidFill>
                <a:latin typeface="Arial" panose="020B0604020202020204" pitchFamily="34" charset="0"/>
                <a:cs typeface="Arial" panose="020B0604020202020204" pitchFamily="34" charset="0"/>
              </a:rPr>
              <a:t>geothermal</a:t>
            </a:r>
            <a:r>
              <a:rPr lang="pl-PL" altLang="pl-PL" sz="2200" b="1" dirty="0" smtClean="0">
                <a:solidFill>
                  <a:srgbClr val="EBB86E"/>
                </a:solidFill>
                <a:latin typeface="Arial" panose="020B0604020202020204" pitchFamily="34" charset="0"/>
                <a:cs typeface="Arial" panose="020B0604020202020204" pitchFamily="34" charset="0"/>
              </a:rPr>
              <a:t> </a:t>
            </a:r>
            <a:r>
              <a:rPr lang="pl-PL" altLang="pl-PL" sz="2200" b="1" dirty="0" err="1" smtClean="0">
                <a:solidFill>
                  <a:srgbClr val="EBB86E"/>
                </a:solidFill>
                <a:latin typeface="Arial" panose="020B0604020202020204" pitchFamily="34" charset="0"/>
                <a:cs typeface="Arial" panose="020B0604020202020204" pitchFamily="34" charset="0"/>
              </a:rPr>
              <a:t>energy</a:t>
            </a:r>
            <a:r>
              <a:rPr lang="pl-PL" altLang="pl-PL" sz="2200" b="1" dirty="0" smtClean="0">
                <a:solidFill>
                  <a:srgbClr val="EBB86E"/>
                </a:solidFill>
                <a:latin typeface="Arial" panose="020B0604020202020204" pitchFamily="34" charset="0"/>
                <a:cs typeface="Arial" panose="020B0604020202020204" pitchFamily="34" charset="0"/>
              </a:rPr>
              <a:t> market  </a:t>
            </a:r>
            <a:endParaRPr lang="pl-PL" altLang="pl-PL" sz="2200" b="1" i="1" dirty="0">
              <a:solidFill>
                <a:srgbClr val="EBB86E"/>
              </a:solidFill>
              <a:latin typeface="Arial" panose="020B0604020202020204" pitchFamily="34" charset="0"/>
              <a:cs typeface="Arial" panose="020B0604020202020204" pitchFamily="34" charset="0"/>
            </a:endParaRPr>
          </a:p>
        </p:txBody>
      </p:sp>
      <p:pic>
        <p:nvPicPr>
          <p:cNvPr id="102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860" y="6328574"/>
            <a:ext cx="1961090" cy="2936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rostokąt 2"/>
          <p:cNvSpPr/>
          <p:nvPr/>
        </p:nvSpPr>
        <p:spPr>
          <a:xfrm>
            <a:off x="464672" y="3921638"/>
            <a:ext cx="11295529" cy="2492990"/>
          </a:xfrm>
          <a:prstGeom prst="rect">
            <a:avLst/>
          </a:prstGeom>
        </p:spPr>
        <p:txBody>
          <a:bodyPr wrap="square">
            <a:spAutoFit/>
          </a:bodyPr>
          <a:lstStyle/>
          <a:p>
            <a:pPr marL="342900" indent="-342900">
              <a:buAutoNum type="arabicPeriod"/>
            </a:pPr>
            <a:r>
              <a:rPr lang="pl-PL" b="1" dirty="0" err="1" smtClean="0">
                <a:solidFill>
                  <a:schemeClr val="bg2">
                    <a:lumMod val="75000"/>
                  </a:schemeClr>
                </a:solidFill>
              </a:rPr>
              <a:t>Six</a:t>
            </a:r>
            <a:r>
              <a:rPr lang="pl-PL" b="1" dirty="0" smtClean="0">
                <a:solidFill>
                  <a:schemeClr val="bg2">
                    <a:lumMod val="75000"/>
                  </a:schemeClr>
                </a:solidFill>
              </a:rPr>
              <a:t> </a:t>
            </a:r>
            <a:r>
              <a:rPr lang="pl-PL" b="1" dirty="0" err="1" smtClean="0">
                <a:solidFill>
                  <a:schemeClr val="bg2">
                    <a:lumMod val="75000"/>
                  </a:schemeClr>
                </a:solidFill>
              </a:rPr>
              <a:t>geoDH</a:t>
            </a:r>
            <a:r>
              <a:rPr lang="pl-PL" b="1" dirty="0" smtClean="0">
                <a:solidFill>
                  <a:schemeClr val="bg2">
                    <a:lumMod val="75000"/>
                  </a:schemeClr>
                </a:solidFill>
              </a:rPr>
              <a:t> </a:t>
            </a:r>
            <a:r>
              <a:rPr lang="en-US" b="1" dirty="0" smtClean="0">
                <a:solidFill>
                  <a:schemeClr val="bg2">
                    <a:lumMod val="75000"/>
                  </a:schemeClr>
                </a:solidFill>
              </a:rPr>
              <a:t>installations </a:t>
            </a:r>
            <a:r>
              <a:rPr lang="en-US" b="1" dirty="0">
                <a:solidFill>
                  <a:schemeClr val="bg2">
                    <a:lumMod val="75000"/>
                  </a:schemeClr>
                </a:solidFill>
              </a:rPr>
              <a:t>operating for many years </a:t>
            </a:r>
            <a:r>
              <a:rPr lang="en-US" b="1" dirty="0" smtClean="0">
                <a:solidFill>
                  <a:schemeClr val="bg2">
                    <a:lumMod val="75000"/>
                  </a:schemeClr>
                </a:solidFill>
              </a:rPr>
              <a:t>(</a:t>
            </a:r>
            <a:r>
              <a:rPr lang="pl-PL" b="1" dirty="0" err="1" smtClean="0">
                <a:solidFill>
                  <a:schemeClr val="bg2">
                    <a:lumMod val="75000"/>
                  </a:schemeClr>
                </a:solidFill>
              </a:rPr>
              <a:t>since</a:t>
            </a:r>
            <a:r>
              <a:rPr lang="pl-PL" b="1" dirty="0" smtClean="0">
                <a:solidFill>
                  <a:schemeClr val="bg2">
                    <a:lumMod val="75000"/>
                  </a:schemeClr>
                </a:solidFill>
              </a:rPr>
              <a:t> 1993–2013</a:t>
            </a:r>
            <a:r>
              <a:rPr lang="en-US" b="1" dirty="0" smtClean="0">
                <a:solidFill>
                  <a:schemeClr val="bg2">
                    <a:lumMod val="75000"/>
                  </a:schemeClr>
                </a:solidFill>
              </a:rPr>
              <a:t>)</a:t>
            </a:r>
            <a:r>
              <a:rPr lang="pl-PL" b="1" dirty="0" smtClean="0">
                <a:solidFill>
                  <a:schemeClr val="bg2">
                    <a:lumMod val="75000"/>
                  </a:schemeClr>
                </a:solidFill>
              </a:rPr>
              <a:t>: </a:t>
            </a:r>
          </a:p>
          <a:p>
            <a:r>
              <a:rPr lang="pl-PL" sz="400" dirty="0" smtClean="0">
                <a:solidFill>
                  <a:schemeClr val="bg2">
                    <a:lumMod val="75000"/>
                  </a:schemeClr>
                </a:solidFill>
              </a:rPr>
              <a:t/>
            </a:r>
            <a:br>
              <a:rPr lang="pl-PL" sz="400" dirty="0" smtClean="0">
                <a:solidFill>
                  <a:schemeClr val="bg2">
                    <a:lumMod val="75000"/>
                  </a:schemeClr>
                </a:solidFill>
              </a:rPr>
            </a:br>
            <a:r>
              <a:rPr lang="pl-PL" sz="400" dirty="0" smtClean="0">
                <a:solidFill>
                  <a:schemeClr val="bg2">
                    <a:lumMod val="75000"/>
                  </a:schemeClr>
                </a:solidFill>
              </a:rPr>
              <a:t>                   </a:t>
            </a:r>
            <a:r>
              <a:rPr lang="pl-PL" sz="1600" dirty="0" smtClean="0">
                <a:solidFill>
                  <a:schemeClr val="bg2">
                    <a:lumMod val="75000"/>
                  </a:schemeClr>
                </a:solidFill>
              </a:rPr>
              <a:t>=&gt; </a:t>
            </a:r>
            <a:r>
              <a:rPr lang="pl-PL" sz="1600" dirty="0" err="1" smtClean="0">
                <a:solidFill>
                  <a:schemeClr val="bg2">
                    <a:lumMod val="75000"/>
                  </a:schemeClr>
                </a:solidFill>
              </a:rPr>
              <a:t>Need</a:t>
            </a:r>
            <a:r>
              <a:rPr lang="pl-PL" sz="1600" dirty="0" smtClean="0">
                <a:solidFill>
                  <a:schemeClr val="bg2">
                    <a:lumMod val="75000"/>
                  </a:schemeClr>
                </a:solidFill>
              </a:rPr>
              <a:t> to </a:t>
            </a:r>
            <a:r>
              <a:rPr lang="pl-PL" sz="1600" dirty="0" err="1" smtClean="0">
                <a:solidFill>
                  <a:schemeClr val="bg2">
                    <a:lumMod val="75000"/>
                  </a:schemeClr>
                </a:solidFill>
              </a:rPr>
              <a:t>consider</a:t>
            </a:r>
            <a:r>
              <a:rPr lang="pl-PL" sz="1600" dirty="0" smtClean="0">
                <a:solidFill>
                  <a:schemeClr val="bg2">
                    <a:lumMod val="75000"/>
                  </a:schemeClr>
                </a:solidFill>
              </a:rPr>
              <a:t> a s</a:t>
            </a:r>
            <a:r>
              <a:rPr lang="en-US" sz="1600" dirty="0" err="1" smtClean="0">
                <a:solidFill>
                  <a:schemeClr val="bg2">
                    <a:lumMod val="75000"/>
                  </a:schemeClr>
                </a:solidFill>
              </a:rPr>
              <a:t>upport</a:t>
            </a:r>
            <a:r>
              <a:rPr lang="pl-PL" sz="1600" dirty="0" smtClean="0">
                <a:solidFill>
                  <a:schemeClr val="bg2">
                    <a:lumMod val="75000"/>
                  </a:schemeClr>
                </a:solidFill>
              </a:rPr>
              <a:t> / RMS in a form of public </a:t>
            </a:r>
            <a:r>
              <a:rPr lang="en-US" sz="1600" dirty="0" smtClean="0">
                <a:solidFill>
                  <a:schemeClr val="bg2">
                    <a:lumMod val="75000"/>
                  </a:schemeClr>
                </a:solidFill>
              </a:rPr>
              <a:t>risk insurance</a:t>
            </a:r>
            <a:r>
              <a:rPr lang="pl-PL" sz="1600" dirty="0" smtClean="0">
                <a:solidFill>
                  <a:schemeClr val="bg2">
                    <a:lumMod val="75000"/>
                  </a:schemeClr>
                </a:solidFill>
              </a:rPr>
              <a:t> fund </a:t>
            </a:r>
            <a:r>
              <a:rPr lang="en-US" sz="1600" dirty="0" smtClean="0">
                <a:solidFill>
                  <a:schemeClr val="bg2">
                    <a:lumMod val="75000"/>
                  </a:schemeClr>
                </a:solidFill>
              </a:rPr>
              <a:t>(short-term</a:t>
            </a:r>
            <a:r>
              <a:rPr lang="pl-PL" sz="1600" dirty="0" smtClean="0">
                <a:solidFill>
                  <a:schemeClr val="bg2">
                    <a:lumMod val="75000"/>
                  </a:schemeClr>
                </a:solidFill>
              </a:rPr>
              <a:t>, </a:t>
            </a:r>
            <a:r>
              <a:rPr lang="pl-PL" sz="1600" dirty="0" err="1" smtClean="0">
                <a:solidFill>
                  <a:schemeClr val="bg2">
                    <a:lumMod val="75000"/>
                  </a:schemeClr>
                </a:solidFill>
              </a:rPr>
              <a:t>e.g</a:t>
            </a:r>
            <a:r>
              <a:rPr lang="pl-PL" sz="1600" dirty="0" smtClean="0">
                <a:solidFill>
                  <a:schemeClr val="bg2">
                    <a:lumMod val="75000"/>
                  </a:schemeClr>
                </a:solidFill>
              </a:rPr>
              <a:t>. </a:t>
            </a:r>
            <a:r>
              <a:rPr lang="pl-PL" sz="1600" dirty="0" err="1" smtClean="0">
                <a:solidFill>
                  <a:schemeClr val="bg2">
                    <a:lumMod val="75000"/>
                  </a:schemeClr>
                </a:solidFill>
              </a:rPr>
              <a:t>next</a:t>
            </a:r>
            <a:r>
              <a:rPr lang="pl-PL" sz="1600" dirty="0" smtClean="0">
                <a:solidFill>
                  <a:schemeClr val="bg2">
                    <a:lumMod val="75000"/>
                  </a:schemeClr>
                </a:solidFill>
              </a:rPr>
              <a:t> </a:t>
            </a:r>
            <a:r>
              <a:rPr lang="pl-PL" sz="1600" dirty="0" err="1" smtClean="0">
                <a:solidFill>
                  <a:schemeClr val="bg2">
                    <a:lumMod val="75000"/>
                  </a:schemeClr>
                </a:solidFill>
              </a:rPr>
              <a:t>exploitation</a:t>
            </a:r>
            <a:r>
              <a:rPr lang="pl-PL" sz="1600" dirty="0" smtClean="0">
                <a:solidFill>
                  <a:schemeClr val="bg2">
                    <a:lumMod val="75000"/>
                  </a:schemeClr>
                </a:solidFill>
              </a:rPr>
              <a:t> </a:t>
            </a:r>
            <a:r>
              <a:rPr lang="pl-PL" sz="1600" dirty="0" err="1" smtClean="0">
                <a:solidFill>
                  <a:schemeClr val="bg2">
                    <a:lumMod val="75000"/>
                  </a:schemeClr>
                </a:solidFill>
              </a:rPr>
              <a:t>drillings</a:t>
            </a:r>
            <a:r>
              <a:rPr lang="pl-PL" sz="1600" dirty="0" smtClean="0">
                <a:solidFill>
                  <a:schemeClr val="bg2">
                    <a:lumMod val="75000"/>
                  </a:schemeClr>
                </a:solidFill>
              </a:rPr>
              <a:t>;   </a:t>
            </a:r>
            <a:br>
              <a:rPr lang="pl-PL" sz="1600" dirty="0" smtClean="0">
                <a:solidFill>
                  <a:schemeClr val="bg2">
                    <a:lumMod val="75000"/>
                  </a:schemeClr>
                </a:solidFill>
              </a:rPr>
            </a:br>
            <a:r>
              <a:rPr lang="pl-PL" sz="1600" dirty="0" smtClean="0">
                <a:solidFill>
                  <a:schemeClr val="bg2">
                    <a:lumMod val="75000"/>
                  </a:schemeClr>
                </a:solidFill>
              </a:rPr>
              <a:t>          </a:t>
            </a:r>
            <a:r>
              <a:rPr lang="en-US" sz="1600" dirty="0" smtClean="0">
                <a:solidFill>
                  <a:schemeClr val="bg2">
                    <a:lumMod val="75000"/>
                  </a:schemeClr>
                </a:solidFill>
              </a:rPr>
              <a:t>long-term</a:t>
            </a:r>
            <a:r>
              <a:rPr lang="pl-PL" sz="1600" dirty="0" smtClean="0">
                <a:solidFill>
                  <a:schemeClr val="bg2">
                    <a:lumMod val="75000"/>
                  </a:schemeClr>
                </a:solidFill>
              </a:rPr>
              <a:t> for </a:t>
            </a:r>
            <a:r>
              <a:rPr lang="pl-PL" sz="1600" dirty="0" err="1" smtClean="0">
                <a:solidFill>
                  <a:schemeClr val="bg2">
                    <a:lumMod val="75000"/>
                  </a:schemeClr>
                </a:solidFill>
              </a:rPr>
              <a:t>operation</a:t>
            </a:r>
            <a:r>
              <a:rPr lang="pl-PL" sz="1600" dirty="0" smtClean="0">
                <a:solidFill>
                  <a:schemeClr val="bg2">
                    <a:lumMod val="75000"/>
                  </a:schemeClr>
                </a:solidFill>
              </a:rPr>
              <a:t> </a:t>
            </a:r>
            <a:r>
              <a:rPr lang="pl-PL" sz="1600" dirty="0" err="1" smtClean="0">
                <a:solidFill>
                  <a:schemeClr val="bg2">
                    <a:lumMod val="75000"/>
                  </a:schemeClr>
                </a:solidFill>
              </a:rPr>
              <a:t>stage</a:t>
            </a:r>
            <a:r>
              <a:rPr lang="pl-PL" sz="1600" dirty="0" smtClean="0">
                <a:solidFill>
                  <a:schemeClr val="bg2">
                    <a:lumMod val="75000"/>
                  </a:schemeClr>
                </a:solidFill>
              </a:rPr>
              <a:t>) </a:t>
            </a:r>
            <a:r>
              <a:rPr lang="en-US" sz="1600" dirty="0" smtClean="0">
                <a:solidFill>
                  <a:schemeClr val="bg2">
                    <a:lumMod val="75000"/>
                  </a:schemeClr>
                </a:solidFill>
              </a:rPr>
              <a:t> </a:t>
            </a:r>
            <a:endParaRPr lang="pl-PL" sz="1600" dirty="0" smtClean="0">
              <a:solidFill>
                <a:schemeClr val="bg2">
                  <a:lumMod val="75000"/>
                </a:schemeClr>
              </a:solidFill>
            </a:endParaRPr>
          </a:p>
          <a:p>
            <a:pPr marL="342900" indent="-342900">
              <a:buAutoNum type="arabicPeriod"/>
            </a:pPr>
            <a:endParaRPr lang="pl-PL" sz="1600" dirty="0" smtClean="0">
              <a:solidFill>
                <a:schemeClr val="bg2">
                  <a:lumMod val="75000"/>
                </a:schemeClr>
              </a:solidFill>
            </a:endParaRPr>
          </a:p>
          <a:p>
            <a:r>
              <a:rPr lang="pl-PL" b="1" dirty="0" smtClean="0">
                <a:solidFill>
                  <a:schemeClr val="bg2">
                    <a:lumMod val="75000"/>
                  </a:schemeClr>
                </a:solidFill>
              </a:rPr>
              <a:t>2.  </a:t>
            </a:r>
            <a:r>
              <a:rPr lang="pl-PL" b="1" dirty="0" err="1" smtClean="0">
                <a:solidFill>
                  <a:schemeClr val="bg2">
                    <a:lumMod val="75000"/>
                  </a:schemeClr>
                </a:solidFill>
              </a:rPr>
              <a:t>Several</a:t>
            </a:r>
            <a:r>
              <a:rPr lang="pl-PL" b="1" dirty="0" smtClean="0">
                <a:solidFill>
                  <a:schemeClr val="bg2">
                    <a:lumMod val="75000"/>
                  </a:schemeClr>
                </a:solidFill>
              </a:rPr>
              <a:t> – a </a:t>
            </a:r>
            <a:r>
              <a:rPr lang="pl-PL" b="1" dirty="0" err="1" smtClean="0">
                <a:solidFill>
                  <a:schemeClr val="bg2">
                    <a:lumMod val="75000"/>
                  </a:schemeClr>
                </a:solidFill>
              </a:rPr>
              <a:t>dozen</a:t>
            </a:r>
            <a:r>
              <a:rPr lang="pl-PL" b="1" dirty="0" smtClean="0">
                <a:solidFill>
                  <a:schemeClr val="bg2">
                    <a:lumMod val="75000"/>
                  </a:schemeClr>
                </a:solidFill>
              </a:rPr>
              <a:t> </a:t>
            </a:r>
            <a:r>
              <a:rPr lang="pl-PL" b="1" dirty="0" err="1">
                <a:solidFill>
                  <a:schemeClr val="bg2">
                    <a:lumMod val="75000"/>
                  </a:schemeClr>
                </a:solidFill>
              </a:rPr>
              <a:t>g</a:t>
            </a:r>
            <a:r>
              <a:rPr lang="pl-PL" b="1" dirty="0" err="1" smtClean="0">
                <a:solidFill>
                  <a:schemeClr val="bg2">
                    <a:lumMod val="75000"/>
                  </a:schemeClr>
                </a:solidFill>
              </a:rPr>
              <a:t>eothermal</a:t>
            </a:r>
            <a:r>
              <a:rPr lang="pl-PL" b="1" dirty="0" smtClean="0">
                <a:solidFill>
                  <a:schemeClr val="bg2">
                    <a:lumMod val="75000"/>
                  </a:schemeClr>
                </a:solidFill>
              </a:rPr>
              <a:t> </a:t>
            </a:r>
            <a:r>
              <a:rPr lang="pl-PL" b="1" dirty="0">
                <a:solidFill>
                  <a:schemeClr val="bg2">
                    <a:lumMod val="75000"/>
                  </a:schemeClr>
                </a:solidFill>
              </a:rPr>
              <a:t>i</a:t>
            </a:r>
            <a:r>
              <a:rPr lang="en-US" b="1" dirty="0" err="1" smtClean="0">
                <a:solidFill>
                  <a:schemeClr val="bg2">
                    <a:lumMod val="75000"/>
                  </a:schemeClr>
                </a:solidFill>
              </a:rPr>
              <a:t>nstallations</a:t>
            </a:r>
            <a:r>
              <a:rPr lang="en-US" b="1" dirty="0" smtClean="0">
                <a:solidFill>
                  <a:schemeClr val="bg2">
                    <a:lumMod val="75000"/>
                  </a:schemeClr>
                </a:solidFill>
              </a:rPr>
              <a:t> </a:t>
            </a:r>
            <a:r>
              <a:rPr lang="en-US" b="1" dirty="0">
                <a:solidFill>
                  <a:schemeClr val="bg2">
                    <a:lumMod val="75000"/>
                  </a:schemeClr>
                </a:solidFill>
              </a:rPr>
              <a:t>at </a:t>
            </a:r>
            <a:r>
              <a:rPr lang="pl-PL" b="1" dirty="0" err="1" smtClean="0">
                <a:solidFill>
                  <a:schemeClr val="bg2">
                    <a:lumMod val="75000"/>
                  </a:schemeClr>
                </a:solidFill>
              </a:rPr>
              <a:t>initial</a:t>
            </a:r>
            <a:r>
              <a:rPr lang="pl-PL" b="1" dirty="0" smtClean="0">
                <a:solidFill>
                  <a:schemeClr val="bg2">
                    <a:lumMod val="75000"/>
                  </a:schemeClr>
                </a:solidFill>
              </a:rPr>
              <a:t> development </a:t>
            </a:r>
            <a:r>
              <a:rPr lang="pl-PL" b="1" dirty="0" err="1" smtClean="0">
                <a:solidFill>
                  <a:schemeClr val="bg2">
                    <a:lumMod val="75000"/>
                  </a:schemeClr>
                </a:solidFill>
              </a:rPr>
              <a:t>stages</a:t>
            </a:r>
            <a:r>
              <a:rPr lang="pl-PL" b="1" dirty="0" smtClean="0">
                <a:solidFill>
                  <a:schemeClr val="bg2">
                    <a:lumMod val="75000"/>
                  </a:schemeClr>
                </a:solidFill>
              </a:rPr>
              <a:t>:</a:t>
            </a:r>
          </a:p>
          <a:p>
            <a:r>
              <a:rPr lang="pl-PL" sz="400" b="1" dirty="0" smtClean="0">
                <a:solidFill>
                  <a:schemeClr val="bg2">
                    <a:lumMod val="75000"/>
                  </a:schemeClr>
                </a:solidFill>
              </a:rPr>
              <a:t/>
            </a:r>
            <a:br>
              <a:rPr lang="pl-PL" sz="400" b="1" dirty="0" smtClean="0">
                <a:solidFill>
                  <a:schemeClr val="bg2">
                    <a:lumMod val="75000"/>
                  </a:schemeClr>
                </a:solidFill>
              </a:rPr>
            </a:br>
            <a:r>
              <a:rPr lang="pl-PL" sz="400" b="1" dirty="0" smtClean="0">
                <a:solidFill>
                  <a:schemeClr val="bg2">
                    <a:lumMod val="75000"/>
                  </a:schemeClr>
                </a:solidFill>
              </a:rPr>
              <a:t>                    </a:t>
            </a:r>
            <a:r>
              <a:rPr lang="pl-PL" sz="1600" dirty="0" smtClean="0">
                <a:solidFill>
                  <a:schemeClr val="bg2">
                    <a:lumMod val="75000"/>
                  </a:schemeClr>
                </a:solidFill>
              </a:rPr>
              <a:t>=&gt;</a:t>
            </a:r>
            <a:r>
              <a:rPr lang="pl-PL" sz="1600" b="1" dirty="0" smtClean="0">
                <a:solidFill>
                  <a:schemeClr val="bg2">
                    <a:lumMod val="75000"/>
                  </a:schemeClr>
                </a:solidFill>
              </a:rPr>
              <a:t> </a:t>
            </a:r>
            <a:r>
              <a:rPr lang="pl-PL" sz="1600" dirty="0" smtClean="0">
                <a:solidFill>
                  <a:schemeClr val="bg2">
                    <a:lumMod val="75000"/>
                  </a:schemeClr>
                </a:solidFill>
              </a:rPr>
              <a:t>P</a:t>
            </a:r>
            <a:r>
              <a:rPr lang="en-US" sz="1600" dirty="0" err="1" smtClean="0">
                <a:solidFill>
                  <a:schemeClr val="bg2">
                    <a:lumMod val="75000"/>
                  </a:schemeClr>
                </a:solidFill>
              </a:rPr>
              <a:t>ublic</a:t>
            </a:r>
            <a:r>
              <a:rPr lang="en-US" sz="1600" dirty="0" smtClean="0">
                <a:solidFill>
                  <a:schemeClr val="bg2">
                    <a:lumMod val="75000"/>
                  </a:schemeClr>
                </a:solidFill>
              </a:rPr>
              <a:t> </a:t>
            </a:r>
            <a:r>
              <a:rPr lang="en-US" sz="1600" dirty="0">
                <a:solidFill>
                  <a:schemeClr val="bg2">
                    <a:lumMod val="75000"/>
                  </a:schemeClr>
                </a:solidFill>
              </a:rPr>
              <a:t>support </a:t>
            </a:r>
            <a:r>
              <a:rPr lang="en-US" sz="1600" dirty="0" smtClean="0">
                <a:solidFill>
                  <a:schemeClr val="bg2">
                    <a:lumMod val="75000"/>
                  </a:schemeClr>
                </a:solidFill>
              </a:rPr>
              <a:t>(</a:t>
            </a:r>
            <a:r>
              <a:rPr lang="en-US" sz="1600" dirty="0">
                <a:solidFill>
                  <a:schemeClr val="bg2">
                    <a:lumMod val="75000"/>
                  </a:schemeClr>
                </a:solidFill>
              </a:rPr>
              <a:t>grants, loans</a:t>
            </a:r>
            <a:r>
              <a:rPr lang="en-US" sz="1600" dirty="0" smtClean="0">
                <a:solidFill>
                  <a:schemeClr val="bg2">
                    <a:lumMod val="75000"/>
                  </a:schemeClr>
                </a:solidFill>
              </a:rPr>
              <a:t>)</a:t>
            </a:r>
            <a:r>
              <a:rPr lang="pl-PL" sz="1600" dirty="0" smtClean="0">
                <a:solidFill>
                  <a:schemeClr val="bg2">
                    <a:lumMod val="75000"/>
                  </a:schemeClr>
                </a:solidFill>
              </a:rPr>
              <a:t> </a:t>
            </a:r>
            <a:r>
              <a:rPr lang="pl-PL" sz="1600" dirty="0" err="1" smtClean="0">
                <a:solidFill>
                  <a:schemeClr val="bg2">
                    <a:lumMod val="75000"/>
                  </a:schemeClr>
                </a:solidFill>
              </a:rPr>
              <a:t>relevant</a:t>
            </a:r>
            <a:r>
              <a:rPr lang="pl-PL" sz="1600" dirty="0" smtClean="0">
                <a:solidFill>
                  <a:schemeClr val="bg2">
                    <a:lumMod val="75000"/>
                  </a:schemeClr>
                </a:solidFill>
              </a:rPr>
              <a:t> to </a:t>
            </a:r>
            <a:r>
              <a:rPr lang="pl-PL" sz="1600" dirty="0" err="1" smtClean="0">
                <a:solidFill>
                  <a:schemeClr val="bg2">
                    <a:lumMod val="75000"/>
                  </a:schemeClr>
                </a:solidFill>
              </a:rPr>
              <a:t>early</a:t>
            </a:r>
            <a:r>
              <a:rPr lang="pl-PL" sz="1600" dirty="0" smtClean="0">
                <a:solidFill>
                  <a:schemeClr val="bg2">
                    <a:lumMod val="75000"/>
                  </a:schemeClr>
                </a:solidFill>
              </a:rPr>
              <a:t> development </a:t>
            </a:r>
            <a:r>
              <a:rPr lang="pl-PL" sz="1600" dirty="0" err="1" smtClean="0">
                <a:solidFill>
                  <a:schemeClr val="bg2">
                    <a:lumMod val="75000"/>
                  </a:schemeClr>
                </a:solidFill>
              </a:rPr>
              <a:t>stage</a:t>
            </a:r>
            <a:r>
              <a:rPr lang="pl-PL" sz="1600" dirty="0" smtClean="0">
                <a:solidFill>
                  <a:schemeClr val="bg2">
                    <a:lumMod val="75000"/>
                  </a:schemeClr>
                </a:solidFill>
              </a:rPr>
              <a:t> </a:t>
            </a:r>
            <a:r>
              <a:rPr lang="pl-PL" sz="1600" dirty="0" err="1" smtClean="0">
                <a:solidFill>
                  <a:schemeClr val="bg2">
                    <a:lumMod val="75000"/>
                  </a:schemeClr>
                </a:solidFill>
              </a:rPr>
              <a:t>introduced</a:t>
            </a:r>
            <a:r>
              <a:rPr lang="pl-PL" sz="1600" dirty="0" smtClean="0">
                <a:solidFill>
                  <a:schemeClr val="bg2">
                    <a:lumMod val="75000"/>
                  </a:schemeClr>
                </a:solidFill>
              </a:rPr>
              <a:t> </a:t>
            </a:r>
            <a:r>
              <a:rPr lang="pl-PL" sz="1600" dirty="0" err="1" smtClean="0">
                <a:solidFill>
                  <a:schemeClr val="bg2">
                    <a:lumMod val="75000"/>
                  </a:schemeClr>
                </a:solidFill>
              </a:rPr>
              <a:t>gradually</a:t>
            </a:r>
            <a:r>
              <a:rPr lang="pl-PL" sz="1600" dirty="0" smtClean="0">
                <a:solidFill>
                  <a:schemeClr val="bg2">
                    <a:lumMod val="75000"/>
                  </a:schemeClr>
                </a:solidFill>
              </a:rPr>
              <a:t> on a </a:t>
            </a:r>
            <a:r>
              <a:rPr lang="pl-PL" sz="1600" dirty="0" err="1" smtClean="0">
                <a:solidFill>
                  <a:schemeClr val="bg2">
                    <a:lumMod val="75000"/>
                  </a:schemeClr>
                </a:solidFill>
              </a:rPr>
              <a:t>wide</a:t>
            </a:r>
            <a:r>
              <a:rPr lang="pl-PL" sz="1600" dirty="0" smtClean="0">
                <a:solidFill>
                  <a:schemeClr val="bg2">
                    <a:lumMod val="75000"/>
                  </a:schemeClr>
                </a:solidFill>
              </a:rPr>
              <a:t> </a:t>
            </a:r>
            <a:r>
              <a:rPr lang="pl-PL" sz="1600" dirty="0" err="1" smtClean="0">
                <a:solidFill>
                  <a:schemeClr val="bg2">
                    <a:lumMod val="75000"/>
                  </a:schemeClr>
                </a:solidFill>
              </a:rPr>
              <a:t>scale</a:t>
            </a:r>
            <a:r>
              <a:rPr lang="pl-PL" sz="1600" dirty="0" smtClean="0">
                <a:solidFill>
                  <a:schemeClr val="bg2">
                    <a:lumMod val="75000"/>
                  </a:schemeClr>
                </a:solidFill>
              </a:rPr>
              <a:t>, 2016 -2021. </a:t>
            </a:r>
            <a:br>
              <a:rPr lang="pl-PL" sz="1600" dirty="0" smtClean="0">
                <a:solidFill>
                  <a:schemeClr val="bg2">
                    <a:lumMod val="75000"/>
                  </a:schemeClr>
                </a:solidFill>
              </a:rPr>
            </a:br>
            <a:r>
              <a:rPr lang="pl-PL" sz="1600" dirty="0" smtClean="0">
                <a:solidFill>
                  <a:schemeClr val="bg2">
                    <a:lumMod val="75000"/>
                  </a:schemeClr>
                </a:solidFill>
              </a:rPr>
              <a:t>          </a:t>
            </a:r>
            <a:r>
              <a:rPr lang="pl-PL" sz="1600" dirty="0" err="1" smtClean="0">
                <a:solidFill>
                  <a:schemeClr val="bg2">
                    <a:lumMod val="75000"/>
                  </a:schemeClr>
                </a:solidFill>
              </a:rPr>
              <a:t>Main</a:t>
            </a:r>
            <a:r>
              <a:rPr lang="pl-PL" sz="1600" dirty="0" smtClean="0">
                <a:solidFill>
                  <a:schemeClr val="bg2">
                    <a:lumMod val="75000"/>
                  </a:schemeClr>
                </a:solidFill>
              </a:rPr>
              <a:t> </a:t>
            </a:r>
            <a:r>
              <a:rPr lang="pl-PL" sz="1600" dirty="0" err="1" smtClean="0">
                <a:solidFill>
                  <a:schemeClr val="bg2">
                    <a:lumMod val="75000"/>
                  </a:schemeClr>
                </a:solidFill>
              </a:rPr>
              <a:t>beneficiaries</a:t>
            </a:r>
            <a:r>
              <a:rPr lang="pl-PL" sz="1600" dirty="0" smtClean="0">
                <a:solidFill>
                  <a:schemeClr val="bg2">
                    <a:lumMod val="75000"/>
                  </a:schemeClr>
                </a:solidFill>
              </a:rPr>
              <a:t>: </a:t>
            </a:r>
            <a:r>
              <a:rPr lang="pl-PL" sz="1600" dirty="0" err="1" smtClean="0">
                <a:solidFill>
                  <a:schemeClr val="bg2">
                    <a:lumMod val="75000"/>
                  </a:schemeClr>
                </a:solidFill>
              </a:rPr>
              <a:t>local</a:t>
            </a:r>
            <a:r>
              <a:rPr lang="pl-PL" sz="1600" dirty="0" smtClean="0">
                <a:solidFill>
                  <a:schemeClr val="bg2">
                    <a:lumMod val="75000"/>
                  </a:schemeClr>
                </a:solidFill>
              </a:rPr>
              <a:t> </a:t>
            </a:r>
            <a:r>
              <a:rPr lang="pl-PL" sz="1600" dirty="0" err="1" smtClean="0">
                <a:solidFill>
                  <a:schemeClr val="bg2">
                    <a:lumMod val="75000"/>
                  </a:schemeClr>
                </a:solidFill>
              </a:rPr>
              <a:t>governments</a:t>
            </a:r>
            <a:r>
              <a:rPr lang="pl-PL" sz="1600" dirty="0" smtClean="0">
                <a:solidFill>
                  <a:schemeClr val="bg2">
                    <a:lumMod val="75000"/>
                  </a:schemeClr>
                </a:solidFill>
              </a:rPr>
              <a:t>, </a:t>
            </a:r>
            <a:r>
              <a:rPr lang="pl-PL" sz="1600" dirty="0" err="1" smtClean="0">
                <a:solidFill>
                  <a:schemeClr val="bg2">
                    <a:lumMod val="75000"/>
                  </a:schemeClr>
                </a:solidFill>
              </a:rPr>
              <a:t>some</a:t>
            </a:r>
            <a:r>
              <a:rPr lang="pl-PL" sz="1600" dirty="0" smtClean="0">
                <a:solidFill>
                  <a:schemeClr val="bg2">
                    <a:lumMod val="75000"/>
                  </a:schemeClr>
                </a:solidFill>
              </a:rPr>
              <a:t> </a:t>
            </a:r>
            <a:r>
              <a:rPr lang="pl-PL" sz="1600" dirty="0" err="1" smtClean="0">
                <a:solidFill>
                  <a:schemeClr val="bg2">
                    <a:lumMod val="75000"/>
                  </a:schemeClr>
                </a:solidFill>
              </a:rPr>
              <a:t>other</a:t>
            </a:r>
            <a:r>
              <a:rPr lang="pl-PL" sz="1600" dirty="0" smtClean="0">
                <a:solidFill>
                  <a:schemeClr val="bg2">
                    <a:lumMod val="75000"/>
                  </a:schemeClr>
                </a:solidFill>
              </a:rPr>
              <a:t> </a:t>
            </a:r>
            <a:r>
              <a:rPr lang="pl-PL" sz="1600" dirty="0" err="1" smtClean="0">
                <a:solidFill>
                  <a:schemeClr val="bg2">
                    <a:lumMod val="75000"/>
                  </a:schemeClr>
                </a:solidFill>
              </a:rPr>
              <a:t>entities</a:t>
            </a:r>
            <a:r>
              <a:rPr lang="pl-PL" sz="1600" dirty="0" smtClean="0">
                <a:solidFill>
                  <a:schemeClr val="bg2">
                    <a:lumMod val="75000"/>
                  </a:schemeClr>
                </a:solidFill>
              </a:rPr>
              <a:t>. D</a:t>
            </a:r>
            <a:r>
              <a:rPr lang="en-US" sz="1600" dirty="0" smtClean="0">
                <a:solidFill>
                  <a:schemeClr val="bg2">
                    <a:lumMod val="75000"/>
                  </a:schemeClr>
                </a:solidFill>
              </a:rPr>
              <a:t>o </a:t>
            </a:r>
            <a:r>
              <a:rPr lang="en-US" sz="1600" dirty="0">
                <a:solidFill>
                  <a:schemeClr val="bg2">
                    <a:lumMod val="75000"/>
                  </a:schemeClr>
                </a:solidFill>
              </a:rPr>
              <a:t>not </a:t>
            </a:r>
            <a:r>
              <a:rPr lang="pl-PL" sz="1600" dirty="0" err="1" smtClean="0">
                <a:solidFill>
                  <a:schemeClr val="bg2">
                    <a:lumMod val="75000"/>
                  </a:schemeClr>
                </a:solidFill>
              </a:rPr>
              <a:t>meet</a:t>
            </a:r>
            <a:r>
              <a:rPr lang="pl-PL" sz="1600" dirty="0" smtClean="0">
                <a:solidFill>
                  <a:schemeClr val="bg2">
                    <a:lumMod val="75000"/>
                  </a:schemeClr>
                </a:solidFill>
              </a:rPr>
              <a:t> </a:t>
            </a:r>
            <a:r>
              <a:rPr lang="pl-PL" sz="1600" dirty="0" err="1" smtClean="0">
                <a:solidFill>
                  <a:schemeClr val="bg2">
                    <a:lumMod val="75000"/>
                  </a:schemeClr>
                </a:solidFill>
              </a:rPr>
              <a:t>all</a:t>
            </a:r>
            <a:r>
              <a:rPr lang="pl-PL" sz="1600" dirty="0" smtClean="0">
                <a:solidFill>
                  <a:schemeClr val="bg2">
                    <a:lumMod val="75000"/>
                  </a:schemeClr>
                </a:solidFill>
              </a:rPr>
              <a:t> </a:t>
            </a:r>
            <a:r>
              <a:rPr lang="pl-PL" sz="1600" dirty="0" err="1" smtClean="0">
                <a:solidFill>
                  <a:schemeClr val="bg2">
                    <a:lumMod val="75000"/>
                  </a:schemeClr>
                </a:solidFill>
              </a:rPr>
              <a:t>needs</a:t>
            </a:r>
            <a:r>
              <a:rPr lang="pl-PL" sz="1600" dirty="0" smtClean="0">
                <a:solidFill>
                  <a:schemeClr val="bg2">
                    <a:lumMod val="75000"/>
                  </a:schemeClr>
                </a:solidFill>
              </a:rPr>
              <a:t> and </a:t>
            </a:r>
            <a:r>
              <a:rPr lang="pl-PL" sz="1600" dirty="0" err="1" smtClean="0">
                <a:solidFill>
                  <a:schemeClr val="bg2">
                    <a:lumMod val="75000"/>
                  </a:schemeClr>
                </a:solidFill>
              </a:rPr>
              <a:t>types</a:t>
            </a:r>
            <a:r>
              <a:rPr lang="pl-PL" sz="1600" dirty="0" smtClean="0">
                <a:solidFill>
                  <a:schemeClr val="bg2">
                    <a:lumMod val="75000"/>
                  </a:schemeClr>
                </a:solidFill>
              </a:rPr>
              <a:t> </a:t>
            </a:r>
            <a:r>
              <a:rPr lang="en-US" sz="1600" dirty="0" smtClean="0">
                <a:solidFill>
                  <a:schemeClr val="bg2">
                    <a:lumMod val="75000"/>
                  </a:schemeClr>
                </a:solidFill>
              </a:rPr>
              <a:t>of </a:t>
            </a:r>
            <a:r>
              <a:rPr lang="pl-PL" sz="1600" dirty="0" err="1" smtClean="0">
                <a:solidFill>
                  <a:schemeClr val="bg2">
                    <a:lumMod val="75000"/>
                  </a:schemeClr>
                </a:solidFill>
              </a:rPr>
              <a:t>particular</a:t>
            </a:r>
            <a:r>
              <a:rPr lang="pl-PL" sz="1600" dirty="0" smtClean="0">
                <a:solidFill>
                  <a:schemeClr val="bg2">
                    <a:lumMod val="75000"/>
                  </a:schemeClr>
                </a:solidFill>
              </a:rPr>
              <a:t> </a:t>
            </a:r>
            <a:r>
              <a:rPr lang="en-US" sz="1600" dirty="0" smtClean="0">
                <a:solidFill>
                  <a:schemeClr val="bg2">
                    <a:lumMod val="75000"/>
                  </a:schemeClr>
                </a:solidFill>
              </a:rPr>
              <a:t> </a:t>
            </a:r>
            <a:r>
              <a:rPr lang="pl-PL" sz="1600" dirty="0" smtClean="0">
                <a:solidFill>
                  <a:schemeClr val="bg2">
                    <a:lumMod val="75000"/>
                  </a:schemeClr>
                </a:solidFill>
              </a:rPr>
              <a:t/>
            </a:r>
            <a:br>
              <a:rPr lang="pl-PL" sz="1600" dirty="0" smtClean="0">
                <a:solidFill>
                  <a:schemeClr val="bg2">
                    <a:lumMod val="75000"/>
                  </a:schemeClr>
                </a:solidFill>
              </a:rPr>
            </a:br>
            <a:r>
              <a:rPr lang="pl-PL" sz="1600" dirty="0" smtClean="0">
                <a:solidFill>
                  <a:schemeClr val="bg2">
                    <a:lumMod val="75000"/>
                  </a:schemeClr>
                </a:solidFill>
              </a:rPr>
              <a:t>          </a:t>
            </a:r>
            <a:r>
              <a:rPr lang="pl-PL" sz="1600" dirty="0" err="1" smtClean="0">
                <a:solidFill>
                  <a:schemeClr val="bg2">
                    <a:lumMod val="75000"/>
                  </a:schemeClr>
                </a:solidFill>
              </a:rPr>
              <a:t>investors</a:t>
            </a:r>
            <a:r>
              <a:rPr lang="pl-PL" sz="1600" dirty="0" smtClean="0">
                <a:solidFill>
                  <a:schemeClr val="bg2">
                    <a:lumMod val="75000"/>
                  </a:schemeClr>
                </a:solidFill>
              </a:rPr>
              <a:t> / </a:t>
            </a:r>
            <a:r>
              <a:rPr lang="pl-PL" sz="1600" dirty="0" err="1" smtClean="0">
                <a:solidFill>
                  <a:schemeClr val="bg2">
                    <a:lumMod val="75000"/>
                  </a:schemeClr>
                </a:solidFill>
              </a:rPr>
              <a:t>operators</a:t>
            </a:r>
            <a:r>
              <a:rPr lang="pl-PL" sz="1600" dirty="0" smtClean="0">
                <a:solidFill>
                  <a:schemeClr val="bg2">
                    <a:lumMod val="75000"/>
                  </a:schemeClr>
                </a:solidFill>
              </a:rPr>
              <a:t> </a:t>
            </a:r>
            <a:r>
              <a:rPr lang="pl-PL" sz="1600" dirty="0" err="1" smtClean="0">
                <a:solidFill>
                  <a:schemeClr val="bg2">
                    <a:lumMod val="75000"/>
                  </a:schemeClr>
                </a:solidFill>
              </a:rPr>
              <a:t>active</a:t>
            </a:r>
            <a:r>
              <a:rPr lang="pl-PL" sz="1600" dirty="0" smtClean="0">
                <a:solidFill>
                  <a:schemeClr val="bg2">
                    <a:lumMod val="75000"/>
                  </a:schemeClr>
                </a:solidFill>
              </a:rPr>
              <a:t> for </a:t>
            </a:r>
            <a:r>
              <a:rPr lang="pl-PL" sz="1600" dirty="0" err="1" smtClean="0">
                <a:solidFill>
                  <a:schemeClr val="bg2">
                    <a:lumMod val="75000"/>
                  </a:schemeClr>
                </a:solidFill>
              </a:rPr>
              <a:t>many</a:t>
            </a:r>
            <a:r>
              <a:rPr lang="pl-PL" sz="1600" dirty="0" smtClean="0">
                <a:solidFill>
                  <a:schemeClr val="bg2">
                    <a:lumMod val="75000"/>
                  </a:schemeClr>
                </a:solidFill>
              </a:rPr>
              <a:t> </a:t>
            </a:r>
            <a:r>
              <a:rPr lang="pl-PL" sz="1600" dirty="0" err="1" smtClean="0">
                <a:solidFill>
                  <a:schemeClr val="bg2">
                    <a:lumMod val="75000"/>
                  </a:schemeClr>
                </a:solidFill>
              </a:rPr>
              <a:t>yrs</a:t>
            </a:r>
            <a:r>
              <a:rPr lang="pl-PL" sz="1600" dirty="0" smtClean="0">
                <a:solidFill>
                  <a:schemeClr val="bg2">
                    <a:lumMod val="75000"/>
                  </a:schemeClr>
                </a:solidFill>
              </a:rPr>
              <a:t> =&gt; </a:t>
            </a:r>
            <a:r>
              <a:rPr lang="pl-PL" sz="1600" dirty="0" err="1" smtClean="0">
                <a:solidFill>
                  <a:schemeClr val="bg2">
                    <a:lumMod val="75000"/>
                  </a:schemeClr>
                </a:solidFill>
              </a:rPr>
              <a:t>time</a:t>
            </a:r>
            <a:r>
              <a:rPr lang="pl-PL" sz="1600" dirty="0" smtClean="0">
                <a:solidFill>
                  <a:schemeClr val="bg2">
                    <a:lumMod val="75000"/>
                  </a:schemeClr>
                </a:solidFill>
              </a:rPr>
              <a:t> </a:t>
            </a:r>
            <a:r>
              <a:rPr lang="en-US" sz="1600" dirty="0" smtClean="0">
                <a:solidFill>
                  <a:schemeClr val="bg2">
                    <a:lumMod val="75000"/>
                  </a:schemeClr>
                </a:solidFill>
              </a:rPr>
              <a:t>to</a:t>
            </a:r>
            <a:r>
              <a:rPr lang="pl-PL" sz="1600" dirty="0" smtClean="0">
                <a:solidFill>
                  <a:schemeClr val="bg2">
                    <a:lumMod val="75000"/>
                  </a:schemeClr>
                </a:solidFill>
              </a:rPr>
              <a:t> </a:t>
            </a:r>
            <a:r>
              <a:rPr lang="pl-PL" sz="1600" dirty="0" err="1" smtClean="0">
                <a:solidFill>
                  <a:schemeClr val="bg2">
                    <a:lumMod val="75000"/>
                  </a:schemeClr>
                </a:solidFill>
              </a:rPr>
              <a:t>consider</a:t>
            </a:r>
            <a:r>
              <a:rPr lang="pl-PL" sz="1600" dirty="0" smtClean="0">
                <a:solidFill>
                  <a:schemeClr val="bg2">
                    <a:lumMod val="75000"/>
                  </a:schemeClr>
                </a:solidFill>
              </a:rPr>
              <a:t> </a:t>
            </a:r>
            <a:r>
              <a:rPr lang="pl-PL" sz="1600" dirty="0" err="1" smtClean="0">
                <a:solidFill>
                  <a:schemeClr val="bg2">
                    <a:lumMod val="75000"/>
                  </a:schemeClr>
                </a:solidFill>
              </a:rPr>
              <a:t>geothermal</a:t>
            </a:r>
            <a:r>
              <a:rPr lang="pl-PL" sz="1600" dirty="0" smtClean="0">
                <a:solidFill>
                  <a:schemeClr val="bg2">
                    <a:lumMod val="75000"/>
                  </a:schemeClr>
                </a:solidFill>
              </a:rPr>
              <a:t> </a:t>
            </a:r>
            <a:r>
              <a:rPr lang="pl-PL" sz="1600" dirty="0" err="1" smtClean="0">
                <a:solidFill>
                  <a:schemeClr val="bg2">
                    <a:lumMod val="75000"/>
                  </a:schemeClr>
                </a:solidFill>
              </a:rPr>
              <a:t>risk</a:t>
            </a:r>
            <a:r>
              <a:rPr lang="pl-PL" sz="1600" dirty="0" smtClean="0">
                <a:solidFill>
                  <a:schemeClr val="bg2">
                    <a:lumMod val="75000"/>
                  </a:schemeClr>
                </a:solidFill>
              </a:rPr>
              <a:t> </a:t>
            </a:r>
            <a:r>
              <a:rPr lang="pl-PL" sz="1600" dirty="0" err="1" smtClean="0">
                <a:solidFill>
                  <a:schemeClr val="bg2">
                    <a:lumMod val="75000"/>
                  </a:schemeClr>
                </a:solidFill>
              </a:rPr>
              <a:t>insurance</a:t>
            </a:r>
            <a:r>
              <a:rPr lang="pl-PL" sz="1600" dirty="0" smtClean="0">
                <a:solidFill>
                  <a:schemeClr val="bg2">
                    <a:lumMod val="75000"/>
                  </a:schemeClr>
                </a:solidFill>
              </a:rPr>
              <a:t> fund (</a:t>
            </a:r>
            <a:r>
              <a:rPr lang="pl-PL" sz="1600" dirty="0" err="1" smtClean="0">
                <a:solidFill>
                  <a:schemeClr val="bg2">
                    <a:lumMod val="75000"/>
                  </a:schemeClr>
                </a:solidFill>
              </a:rPr>
              <a:t>short</a:t>
            </a:r>
            <a:r>
              <a:rPr lang="pl-PL" sz="1600" dirty="0" smtClean="0">
                <a:solidFill>
                  <a:schemeClr val="bg2">
                    <a:lumMod val="75000"/>
                  </a:schemeClr>
                </a:solidFill>
              </a:rPr>
              <a:t>-, </a:t>
            </a:r>
            <a:r>
              <a:rPr lang="pl-PL" sz="1600" dirty="0" err="1" smtClean="0">
                <a:solidFill>
                  <a:schemeClr val="bg2">
                    <a:lumMod val="75000"/>
                  </a:schemeClr>
                </a:solidFill>
              </a:rPr>
              <a:t>long</a:t>
            </a:r>
            <a:r>
              <a:rPr lang="pl-PL" sz="1600" dirty="0" smtClean="0">
                <a:solidFill>
                  <a:schemeClr val="bg2">
                    <a:lumMod val="75000"/>
                  </a:schemeClr>
                </a:solidFill>
              </a:rPr>
              <a:t>-term). </a:t>
            </a:r>
          </a:p>
          <a:p>
            <a:r>
              <a:rPr lang="pl-PL" sz="1600" dirty="0">
                <a:solidFill>
                  <a:schemeClr val="bg2">
                    <a:lumMod val="75000"/>
                  </a:schemeClr>
                </a:solidFill>
              </a:rPr>
              <a:t> </a:t>
            </a:r>
            <a:r>
              <a:rPr lang="pl-PL" sz="1600" dirty="0" smtClean="0">
                <a:solidFill>
                  <a:schemeClr val="bg2">
                    <a:lumMod val="75000"/>
                  </a:schemeClr>
                </a:solidFill>
              </a:rPr>
              <a:t>         </a:t>
            </a:r>
            <a:r>
              <a:rPr lang="pl-PL" sz="1600" dirty="0" err="1" smtClean="0">
                <a:solidFill>
                  <a:schemeClr val="bg2">
                    <a:lumMod val="75000"/>
                  </a:schemeClr>
                </a:solidFill>
              </a:rPr>
              <a:t>Later</a:t>
            </a:r>
            <a:r>
              <a:rPr lang="pl-PL" sz="1600" dirty="0" smtClean="0">
                <a:solidFill>
                  <a:schemeClr val="bg2">
                    <a:lumMod val="75000"/>
                  </a:schemeClr>
                </a:solidFill>
              </a:rPr>
              <a:t>, </a:t>
            </a:r>
            <a:r>
              <a:rPr lang="pl-PL" sz="1600" dirty="0" err="1" smtClean="0">
                <a:solidFill>
                  <a:schemeClr val="bg2">
                    <a:lumMod val="75000"/>
                  </a:schemeClr>
                </a:solidFill>
              </a:rPr>
              <a:t>such</a:t>
            </a:r>
            <a:r>
              <a:rPr lang="pl-PL" sz="1600" dirty="0" smtClean="0">
                <a:solidFill>
                  <a:schemeClr val="bg2">
                    <a:lumMod val="75000"/>
                  </a:schemeClr>
                </a:solidFill>
              </a:rPr>
              <a:t> GRIFS </a:t>
            </a:r>
            <a:r>
              <a:rPr lang="pl-PL" sz="1600" dirty="0" err="1" smtClean="0">
                <a:solidFill>
                  <a:schemeClr val="bg2">
                    <a:lumMod val="75000"/>
                  </a:schemeClr>
                </a:solidFill>
              </a:rPr>
              <a:t>will</a:t>
            </a:r>
            <a:r>
              <a:rPr lang="pl-PL" sz="1600" dirty="0" smtClean="0">
                <a:solidFill>
                  <a:schemeClr val="bg2">
                    <a:lumMod val="75000"/>
                  </a:schemeClr>
                </a:solidFill>
              </a:rPr>
              <a:t> be of </a:t>
            </a:r>
            <a:r>
              <a:rPr lang="pl-PL" sz="1600" dirty="0" err="1" smtClean="0">
                <a:solidFill>
                  <a:schemeClr val="bg2">
                    <a:lumMod val="75000"/>
                  </a:schemeClr>
                </a:solidFill>
              </a:rPr>
              <a:t>purpose</a:t>
            </a:r>
            <a:r>
              <a:rPr lang="pl-PL" sz="1600" dirty="0" smtClean="0">
                <a:solidFill>
                  <a:schemeClr val="bg2">
                    <a:lumMod val="75000"/>
                  </a:schemeClr>
                </a:solidFill>
              </a:rPr>
              <a:t> </a:t>
            </a:r>
            <a:r>
              <a:rPr lang="pl-PL" sz="1600" dirty="0" err="1" smtClean="0">
                <a:solidFill>
                  <a:schemeClr val="bg2">
                    <a:lumMod val="75000"/>
                  </a:schemeClr>
                </a:solidFill>
              </a:rPr>
              <a:t>also</a:t>
            </a:r>
            <a:r>
              <a:rPr lang="pl-PL" sz="1600" dirty="0" smtClean="0">
                <a:solidFill>
                  <a:schemeClr val="bg2">
                    <a:lumMod val="75000"/>
                  </a:schemeClr>
                </a:solidFill>
              </a:rPr>
              <a:t> for </a:t>
            </a:r>
            <a:r>
              <a:rPr lang="pl-PL" sz="1600" dirty="0" err="1" smtClean="0">
                <a:solidFill>
                  <a:schemeClr val="bg2">
                    <a:lumMod val="75000"/>
                  </a:schemeClr>
                </a:solidFill>
              </a:rPr>
              <a:t>installations</a:t>
            </a:r>
            <a:r>
              <a:rPr lang="pl-PL" sz="1600" dirty="0" smtClean="0">
                <a:solidFill>
                  <a:schemeClr val="bg2">
                    <a:lumMod val="75000"/>
                  </a:schemeClr>
                </a:solidFill>
              </a:rPr>
              <a:t> </a:t>
            </a:r>
            <a:r>
              <a:rPr lang="pl-PL" sz="1600" dirty="0" err="1" smtClean="0">
                <a:solidFill>
                  <a:schemeClr val="bg2">
                    <a:lumMod val="75000"/>
                  </a:schemeClr>
                </a:solidFill>
              </a:rPr>
              <a:t>constructed</a:t>
            </a:r>
            <a:r>
              <a:rPr lang="pl-PL" sz="1600" dirty="0" smtClean="0">
                <a:solidFill>
                  <a:schemeClr val="bg2">
                    <a:lumMod val="75000"/>
                  </a:schemeClr>
                </a:solidFill>
              </a:rPr>
              <a:t> </a:t>
            </a:r>
            <a:r>
              <a:rPr lang="pl-PL" sz="1600" dirty="0" err="1" smtClean="0">
                <a:solidFill>
                  <a:schemeClr val="bg2">
                    <a:lumMod val="75000"/>
                  </a:schemeClr>
                </a:solidFill>
              </a:rPr>
              <a:t>thanks</a:t>
            </a:r>
            <a:r>
              <a:rPr lang="pl-PL" sz="1600" dirty="0" smtClean="0">
                <a:solidFill>
                  <a:schemeClr val="bg2">
                    <a:lumMod val="75000"/>
                  </a:schemeClr>
                </a:solidFill>
              </a:rPr>
              <a:t> to </a:t>
            </a:r>
            <a:r>
              <a:rPr lang="pl-PL" sz="1600" dirty="0" err="1" smtClean="0">
                <a:solidFill>
                  <a:schemeClr val="bg2">
                    <a:lumMod val="75000"/>
                  </a:schemeClr>
                </a:solidFill>
              </a:rPr>
              <a:t>current</a:t>
            </a:r>
            <a:r>
              <a:rPr lang="pl-PL" sz="1600" dirty="0" smtClean="0">
                <a:solidFill>
                  <a:schemeClr val="bg2">
                    <a:lumMod val="75000"/>
                  </a:schemeClr>
                </a:solidFill>
              </a:rPr>
              <a:t> public </a:t>
            </a:r>
            <a:r>
              <a:rPr lang="pl-PL" sz="1600" dirty="0" err="1" smtClean="0">
                <a:solidFill>
                  <a:schemeClr val="bg2">
                    <a:lumMod val="75000"/>
                  </a:schemeClr>
                </a:solidFill>
              </a:rPr>
              <a:t>support</a:t>
            </a:r>
            <a:r>
              <a:rPr lang="pl-PL" sz="1600" dirty="0" smtClean="0">
                <a:solidFill>
                  <a:schemeClr val="bg2">
                    <a:lumMod val="75000"/>
                  </a:schemeClr>
                </a:solidFill>
              </a:rPr>
              <a:t> </a:t>
            </a:r>
            <a:endParaRPr lang="pl-PL" sz="1600" dirty="0">
              <a:solidFill>
                <a:schemeClr val="bg2">
                  <a:lumMod val="75000"/>
                </a:schemeClr>
              </a:solidFill>
            </a:endParaRPr>
          </a:p>
        </p:txBody>
      </p:sp>
      <p:pic>
        <p:nvPicPr>
          <p:cNvPr id="13" name="Grafik 12"/>
          <p:cNvPicPr/>
          <p:nvPr/>
        </p:nvPicPr>
        <p:blipFill>
          <a:blip r:embed="rId4"/>
          <a:stretch>
            <a:fillRect/>
          </a:stretch>
        </p:blipFill>
        <p:spPr>
          <a:xfrm>
            <a:off x="2240903" y="802377"/>
            <a:ext cx="5005705" cy="2816225"/>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87" y="1161535"/>
            <a:ext cx="2788267" cy="223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3294965" y="3454976"/>
            <a:ext cx="814917"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cs typeface="Arial" charset="0"/>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algn="ctr" defTabSz="449263" fontAlgn="base">
              <a:spcBef>
                <a:spcPct val="0"/>
              </a:spcBef>
              <a:spcAft>
                <a:spcPct val="0"/>
              </a:spcAft>
              <a:buClrTx/>
              <a:buFontTx/>
              <a:buNone/>
            </a:pPr>
            <a:r>
              <a:rPr lang="ro-RO" altLang="pl-PL" sz="1100" b="1" dirty="0">
                <a:solidFill>
                  <a:srgbClr val="FF0000"/>
                </a:solidFill>
              </a:rPr>
              <a:t>Pl</a:t>
            </a:r>
            <a:r>
              <a:rPr lang="ro-RO" altLang="pl-PL" sz="1000" dirty="0">
                <a:solidFill>
                  <a:srgbClr val="FF0000"/>
                </a:solidFill>
              </a:rPr>
              <a:t> </a:t>
            </a:r>
          </a:p>
        </p:txBody>
      </p:sp>
    </p:spTree>
    <p:extLst>
      <p:ext uri="{BB962C8B-B14F-4D97-AF65-F5344CB8AC3E}">
        <p14:creationId xmlns:p14="http://schemas.microsoft.com/office/powerpoint/2010/main" val="171692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 xmlns:a16="http://schemas.microsoft.com/office/drawing/2014/main" id="{233CC3CF-D30A-4D8E-9851-8E921E7BAE9E}"/>
              </a:ext>
            </a:extLst>
          </p:cNvPr>
          <p:cNvSpPr>
            <a:spLocks noGrp="1"/>
          </p:cNvSpPr>
          <p:nvPr>
            <p:ph type="ctrTitle"/>
          </p:nvPr>
        </p:nvSpPr>
        <p:spPr>
          <a:xfrm>
            <a:off x="837283" y="187847"/>
            <a:ext cx="11354718" cy="976519"/>
          </a:xfrm>
        </p:spPr>
        <p:txBody>
          <a:bodyPr/>
          <a:lstStyle/>
          <a:p>
            <a:pPr>
              <a:lnSpc>
                <a:spcPct val="100000"/>
              </a:lnSpc>
            </a:pPr>
            <a:r>
              <a:rPr lang="pl-PL" sz="2200" dirty="0" smtClean="0"/>
              <a:t/>
            </a:r>
            <a:br>
              <a:rPr lang="pl-PL" sz="2200" dirty="0" smtClean="0"/>
            </a:br>
            <a:r>
              <a:rPr lang="pl-PL" sz="2200" dirty="0" smtClean="0"/>
              <a:t>Poland – </a:t>
            </a:r>
            <a:r>
              <a:rPr lang="pl-PL" sz="2200" dirty="0" err="1" smtClean="0"/>
              <a:t>key</a:t>
            </a:r>
            <a:r>
              <a:rPr lang="pl-PL" sz="2200" dirty="0" smtClean="0"/>
              <a:t> role of </a:t>
            </a:r>
            <a:r>
              <a:rPr lang="pl-PL" sz="2200" dirty="0" err="1" smtClean="0"/>
              <a:t>several</a:t>
            </a:r>
            <a:r>
              <a:rPr lang="pl-PL" sz="2200" dirty="0" smtClean="0"/>
              <a:t> public </a:t>
            </a:r>
            <a:r>
              <a:rPr lang="pl-PL" sz="2200" dirty="0" err="1" smtClean="0"/>
              <a:t>support</a:t>
            </a:r>
            <a:r>
              <a:rPr lang="pl-PL" sz="2200" dirty="0" smtClean="0"/>
              <a:t> </a:t>
            </a:r>
            <a:r>
              <a:rPr lang="pl-PL" sz="2200" dirty="0" err="1" smtClean="0"/>
              <a:t>priority</a:t>
            </a:r>
            <a:r>
              <a:rPr lang="pl-PL" sz="2200" dirty="0" smtClean="0"/>
              <a:t> </a:t>
            </a:r>
            <a:r>
              <a:rPr lang="pl-PL" sz="2200" dirty="0" err="1" smtClean="0"/>
              <a:t>programs</a:t>
            </a:r>
            <a:r>
              <a:rPr lang="pl-PL" sz="2200" dirty="0" smtClean="0"/>
              <a:t> to </a:t>
            </a:r>
            <a:r>
              <a:rPr lang="pl-PL" sz="2200" dirty="0" err="1" smtClean="0"/>
              <a:t>accelerate</a:t>
            </a:r>
            <a:r>
              <a:rPr lang="pl-PL" sz="2200" dirty="0" smtClean="0"/>
              <a:t> </a:t>
            </a:r>
            <a:br>
              <a:rPr lang="pl-PL" sz="2200" dirty="0" smtClean="0"/>
            </a:br>
            <a:r>
              <a:rPr lang="pl-PL" sz="2200" dirty="0" err="1" smtClean="0"/>
              <a:t>geothermal</a:t>
            </a:r>
            <a:r>
              <a:rPr lang="pl-PL" sz="2200" dirty="0" smtClean="0"/>
              <a:t> </a:t>
            </a:r>
            <a:r>
              <a:rPr lang="pl-PL" sz="2200" dirty="0" err="1" smtClean="0"/>
              <a:t>projects</a:t>
            </a:r>
            <a:r>
              <a:rPr lang="pl-PL" sz="2200" dirty="0" smtClean="0"/>
              <a:t> development (heating / </a:t>
            </a:r>
            <a:r>
              <a:rPr lang="pl-PL" sz="2200" dirty="0" err="1" smtClean="0"/>
              <a:t>cogeneration</a:t>
            </a:r>
            <a:r>
              <a:rPr lang="pl-PL" sz="2200" dirty="0" smtClean="0"/>
              <a:t>) – 2016 – 2021    </a:t>
            </a:r>
            <a:r>
              <a:rPr lang="en-US" sz="2200" dirty="0" smtClean="0"/>
              <a:t/>
            </a:r>
            <a:br>
              <a:rPr lang="en-US" sz="2200" dirty="0" smtClean="0"/>
            </a:br>
            <a:endParaRPr lang="en-GB" sz="2200" dirty="0"/>
          </a:p>
        </p:txBody>
      </p:sp>
      <p:sp>
        <p:nvSpPr>
          <p:cNvPr id="16" name="Rectangle 6">
            <a:extLst>
              <a:ext uri="{FF2B5EF4-FFF2-40B4-BE49-F238E27FC236}">
                <a16:creationId xmlns:a16="http://schemas.microsoft.com/office/drawing/2014/main" xmlns="" id="{2F3FCED5-473B-4DF4-A99D-0BFFE21326C7}"/>
              </a:ext>
            </a:extLst>
          </p:cNvPr>
          <p:cNvSpPr>
            <a:spLocks noChangeArrowheads="1"/>
          </p:cNvSpPr>
          <p:nvPr/>
        </p:nvSpPr>
        <p:spPr bwMode="auto">
          <a:xfrm>
            <a:off x="309594" y="1309070"/>
            <a:ext cx="11779622" cy="5214410"/>
          </a:xfrm>
          <a:prstGeom prst="rect">
            <a:avLst/>
          </a:prstGeom>
          <a:noFill/>
          <a:ln>
            <a:noFill/>
          </a:ln>
          <a:effectLs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eaLnBrk="1" hangingPunct="1">
              <a:buClr>
                <a:srgbClr val="FF9900"/>
              </a:buClr>
              <a:buSzPct val="120000"/>
              <a:buFont typeface="Wingdings" panose="05000000000000000000" pitchFamily="2" charset="2"/>
              <a:buChar char="§"/>
            </a:pPr>
            <a:r>
              <a:rPr lang="pl-PL" altLang="pl-PL" sz="1700" dirty="0" err="1" smtClean="0">
                <a:solidFill>
                  <a:schemeClr val="bg2">
                    <a:lumMod val="25000"/>
                  </a:schemeClr>
                </a:solidFill>
                <a:latin typeface="+mn-lt"/>
                <a:cs typeface="Tahoma" panose="020B0604030504040204" pitchFamily="34" charset="0"/>
              </a:rPr>
              <a:t>Geology</a:t>
            </a:r>
            <a:r>
              <a:rPr lang="pl-PL" altLang="pl-PL" sz="1700" dirty="0" smtClean="0">
                <a:solidFill>
                  <a:schemeClr val="bg2">
                    <a:lumMod val="25000"/>
                  </a:schemeClr>
                </a:solidFill>
                <a:latin typeface="+mn-lt"/>
                <a:cs typeface="Tahoma" panose="020B0604030504040204" pitchFamily="34" charset="0"/>
              </a:rPr>
              <a:t> and </a:t>
            </a:r>
            <a:r>
              <a:rPr lang="pl-PL" altLang="pl-PL" sz="1700" dirty="0" err="1" smtClean="0">
                <a:solidFill>
                  <a:schemeClr val="bg2">
                    <a:lumMod val="25000"/>
                  </a:schemeClr>
                </a:solidFill>
                <a:latin typeface="+mn-lt"/>
                <a:cs typeface="Tahoma" panose="020B0604030504040204" pitchFamily="34" charset="0"/>
              </a:rPr>
              <a:t>mining</a:t>
            </a:r>
            <a:r>
              <a:rPr lang="pl-PL" altLang="pl-PL" sz="1700" dirty="0" smtClean="0">
                <a:solidFill>
                  <a:schemeClr val="bg2">
                    <a:lumMod val="25000"/>
                  </a:schemeClr>
                </a:solidFill>
                <a:latin typeface="+mn-lt"/>
                <a:cs typeface="Tahoma" panose="020B0604030504040204" pitchFamily="34" charset="0"/>
              </a:rPr>
              <a:t> […]: </a:t>
            </a:r>
            <a:r>
              <a:rPr lang="pl-PL" altLang="pl-PL" sz="1700" dirty="0" smtClean="0">
                <a:solidFill>
                  <a:schemeClr val="bg1">
                    <a:lumMod val="50000"/>
                  </a:schemeClr>
                </a:solidFill>
                <a:latin typeface="+mn-lt"/>
                <a:cs typeface="Tahoma" panose="020B0604030504040204" pitchFamily="34" charset="0"/>
              </a:rPr>
              <a:t>~15 </a:t>
            </a:r>
            <a:r>
              <a:rPr lang="pl-PL" altLang="pl-PL" sz="1700" dirty="0" err="1" smtClean="0">
                <a:solidFill>
                  <a:schemeClr val="bg1">
                    <a:lumMod val="50000"/>
                  </a:schemeClr>
                </a:solidFill>
                <a:latin typeface="+mn-lt"/>
                <a:cs typeface="Tahoma" panose="020B0604030504040204" pitchFamily="34" charset="0"/>
              </a:rPr>
              <a:t>exploration</a:t>
            </a:r>
            <a:r>
              <a:rPr lang="pl-PL" altLang="pl-PL" sz="1700" dirty="0" smtClean="0">
                <a:solidFill>
                  <a:schemeClr val="bg1">
                    <a:lumMod val="50000"/>
                  </a:schemeClr>
                </a:solidFill>
                <a:latin typeface="+mn-lt"/>
                <a:cs typeface="Tahoma" panose="020B0604030504040204" pitchFamily="34" charset="0"/>
              </a:rPr>
              <a:t> </a:t>
            </a:r>
            <a:r>
              <a:rPr lang="pl-PL" altLang="pl-PL" sz="1700" dirty="0" err="1" smtClean="0">
                <a:solidFill>
                  <a:schemeClr val="bg1">
                    <a:lumMod val="50000"/>
                  </a:schemeClr>
                </a:solidFill>
                <a:latin typeface="+mn-lt"/>
                <a:cs typeface="Tahoma" panose="020B0604030504040204" pitchFamily="34" charset="0"/>
              </a:rPr>
              <a:t>wells</a:t>
            </a:r>
            <a:r>
              <a:rPr lang="pl-PL" altLang="pl-PL" sz="1700" dirty="0" smtClean="0">
                <a:solidFill>
                  <a:schemeClr val="bg1">
                    <a:lumMod val="50000"/>
                  </a:schemeClr>
                </a:solidFill>
                <a:latin typeface="+mn-lt"/>
                <a:cs typeface="Tahoma" panose="020B0604030504040204" pitchFamily="34" charset="0"/>
              </a:rPr>
              <a:t> </a:t>
            </a:r>
            <a:r>
              <a:rPr lang="pl-PL" altLang="pl-PL" sz="1700" dirty="0" err="1" smtClean="0">
                <a:solidFill>
                  <a:schemeClr val="bg1">
                    <a:lumMod val="50000"/>
                  </a:schemeClr>
                </a:solidFill>
                <a:latin typeface="+mn-lt"/>
                <a:cs typeface="Tahoma" panose="020B0604030504040204" pitchFamily="34" charset="0"/>
              </a:rPr>
              <a:t>drilled</a:t>
            </a:r>
            <a:r>
              <a:rPr lang="pl-PL" altLang="pl-PL" sz="1700" dirty="0" smtClean="0">
                <a:solidFill>
                  <a:schemeClr val="bg1">
                    <a:lumMod val="50000"/>
                  </a:schemeClr>
                </a:solidFill>
                <a:latin typeface="+mn-lt"/>
                <a:cs typeface="Tahoma" panose="020B0604030504040204" pitchFamily="34" charset="0"/>
              </a:rPr>
              <a:t> </a:t>
            </a:r>
          </a:p>
          <a:p>
            <a:pPr marL="285750" indent="-285750" eaLnBrk="1" hangingPunct="1">
              <a:buClr>
                <a:srgbClr val="FF9900"/>
              </a:buClr>
              <a:buSzPct val="120000"/>
              <a:buFont typeface="Wingdings" panose="05000000000000000000" pitchFamily="2" charset="2"/>
              <a:buChar char="§"/>
            </a:pPr>
            <a:r>
              <a:rPr lang="pl-PL" altLang="pl-PL" sz="1700" dirty="0" smtClean="0">
                <a:solidFill>
                  <a:schemeClr val="bg2">
                    <a:lumMod val="25000"/>
                  </a:schemeClr>
                </a:solidFill>
                <a:latin typeface="+mn-lt"/>
                <a:cs typeface="Tahoma" panose="020B0604030504040204" pitchFamily="34" charset="0"/>
              </a:rPr>
              <a:t>Polska </a:t>
            </a:r>
            <a:r>
              <a:rPr lang="pl-PL" altLang="pl-PL" sz="1700" dirty="0">
                <a:solidFill>
                  <a:schemeClr val="bg2">
                    <a:lumMod val="25000"/>
                  </a:schemeClr>
                </a:solidFill>
                <a:latin typeface="+mn-lt"/>
                <a:cs typeface="Tahoma" panose="020B0604030504040204" pitchFamily="34" charset="0"/>
              </a:rPr>
              <a:t>Geotermia </a:t>
            </a:r>
            <a:r>
              <a:rPr lang="pl-PL" altLang="pl-PL" sz="1700" dirty="0" smtClean="0">
                <a:solidFill>
                  <a:schemeClr val="bg2">
                    <a:lumMod val="25000"/>
                  </a:schemeClr>
                </a:solidFill>
                <a:latin typeface="+mn-lt"/>
                <a:cs typeface="Tahoma" panose="020B0604030504040204" pitchFamily="34" charset="0"/>
              </a:rPr>
              <a:t>Plus: </a:t>
            </a:r>
            <a:r>
              <a:rPr lang="pl-PL" altLang="en-US" sz="1700" dirty="0" err="1" smtClean="0">
                <a:solidFill>
                  <a:schemeClr val="bg1">
                    <a:lumMod val="50000"/>
                  </a:schemeClr>
                </a:solidFill>
                <a:latin typeface="+mn-lt"/>
                <a:cs typeface="Tahoma" panose="020B0604030504040204" pitchFamily="34" charset="0"/>
              </a:rPr>
              <a:t>drilling</a:t>
            </a:r>
            <a:r>
              <a:rPr lang="pl-PL" altLang="en-US" sz="1700" dirty="0" smtClean="0">
                <a:solidFill>
                  <a:schemeClr val="bg1">
                    <a:lumMod val="50000"/>
                  </a:schemeClr>
                </a:solidFill>
                <a:latin typeface="+mn-lt"/>
                <a:cs typeface="Tahoma" panose="020B0604030504040204" pitchFamily="34" charset="0"/>
              </a:rPr>
              <a:t> 2</a:t>
            </a:r>
            <a:r>
              <a:rPr lang="pl-PL" altLang="en-US" sz="1700" baseline="30000" dirty="0" smtClean="0">
                <a:solidFill>
                  <a:schemeClr val="bg1">
                    <a:lumMod val="50000"/>
                  </a:schemeClr>
                </a:solidFill>
                <a:latin typeface="+mn-lt"/>
                <a:cs typeface="Tahoma" panose="020B0604030504040204" pitchFamily="34" charset="0"/>
              </a:rPr>
              <a:t>nd</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well</a:t>
            </a:r>
            <a:r>
              <a:rPr lang="pl-PL" altLang="en-US" sz="1700" dirty="0">
                <a:solidFill>
                  <a:schemeClr val="bg1">
                    <a:lumMod val="50000"/>
                  </a:schemeClr>
                </a:solidFill>
                <a:latin typeface="+mn-lt"/>
                <a:cs typeface="Tahoma" panose="020B0604030504040204" pitchFamily="34" charset="0"/>
              </a:rPr>
              <a:t>;</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extension</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retrofitting</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geoDH</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construction</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new</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geoDH</a:t>
            </a:r>
            <a:r>
              <a:rPr lang="pl-PL" altLang="en-US" sz="1700" dirty="0" smtClean="0">
                <a:solidFill>
                  <a:schemeClr val="bg1">
                    <a:lumMod val="50000"/>
                  </a:schemeClr>
                </a:solidFill>
                <a:latin typeface="+mn-lt"/>
                <a:cs typeface="Tahoma" panose="020B0604030504040204" pitchFamily="34" charset="0"/>
              </a:rPr>
              <a:t>, CHP, </a:t>
            </a:r>
            <a:r>
              <a:rPr lang="pl-PL" altLang="en-US" sz="1700" dirty="0" err="1" smtClean="0">
                <a:solidFill>
                  <a:schemeClr val="bg1">
                    <a:lumMod val="50000"/>
                  </a:schemeClr>
                </a:solidFill>
                <a:latin typeface="+mn-lt"/>
                <a:cs typeface="Tahoma" panose="020B0604030504040204" pitchFamily="34" charset="0"/>
              </a:rPr>
              <a:t>power</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plants</a:t>
            </a:r>
            <a:endParaRPr lang="pl-PL" altLang="en-US" sz="1700" dirty="0" smtClean="0">
              <a:solidFill>
                <a:schemeClr val="bg1">
                  <a:lumMod val="50000"/>
                </a:schemeClr>
              </a:solidFill>
              <a:latin typeface="+mn-lt"/>
              <a:cs typeface="Tahoma" panose="020B0604030504040204" pitchFamily="34" charset="0"/>
            </a:endParaRPr>
          </a:p>
          <a:p>
            <a:pPr marL="285750" indent="-285750" eaLnBrk="1" hangingPunct="1">
              <a:buClr>
                <a:srgbClr val="FF9900"/>
              </a:buClr>
              <a:buSzPct val="120000"/>
              <a:buFont typeface="Wingdings" panose="05000000000000000000" pitchFamily="2" charset="2"/>
              <a:buChar char="§"/>
            </a:pPr>
            <a:r>
              <a:rPr lang="pl-PL" altLang="en-US" sz="1700" dirty="0" err="1" smtClean="0">
                <a:solidFill>
                  <a:schemeClr val="bg2">
                    <a:lumMod val="25000"/>
                  </a:schemeClr>
                </a:solidFill>
                <a:latin typeface="+mn-lt"/>
                <a:cs typeface="Tahoma" panose="020B0604030504040204" pitchFamily="34" charset="0"/>
              </a:rPr>
              <a:t>Ac</a:t>
            </a:r>
            <a:r>
              <a:rPr lang="pl-PL" altLang="pl-PL" sz="1700" dirty="0" err="1" smtClean="0">
                <a:solidFill>
                  <a:schemeClr val="bg2">
                    <a:lumMod val="25000"/>
                  </a:schemeClr>
                </a:solidFill>
                <a:latin typeface="+mn-lt"/>
                <a:cs typeface="Tahoma" panose="020B0604030504040204" pitchFamily="34" charset="0"/>
              </a:rPr>
              <a:t>cessing</a:t>
            </a:r>
            <a:r>
              <a:rPr lang="pl-PL" altLang="pl-PL" sz="1700" dirty="0" smtClean="0">
                <a:solidFill>
                  <a:schemeClr val="bg2">
                    <a:lumMod val="25000"/>
                  </a:schemeClr>
                </a:solidFill>
                <a:latin typeface="+mn-lt"/>
                <a:cs typeface="Tahoma" panose="020B0604030504040204" pitchFamily="34" charset="0"/>
              </a:rPr>
              <a:t> </a:t>
            </a:r>
            <a:r>
              <a:rPr lang="pl-PL" altLang="pl-PL" sz="1700" dirty="0" err="1" smtClean="0">
                <a:solidFill>
                  <a:schemeClr val="bg2">
                    <a:lumMod val="25000"/>
                  </a:schemeClr>
                </a:solidFill>
                <a:latin typeface="+mn-lt"/>
                <a:cs typeface="Tahoma" panose="020B0604030504040204" pitchFamily="34" charset="0"/>
              </a:rPr>
              <a:t>geothermal</a:t>
            </a:r>
            <a:r>
              <a:rPr lang="pl-PL" altLang="pl-PL" sz="1700" dirty="0" smtClean="0">
                <a:solidFill>
                  <a:schemeClr val="bg2">
                    <a:lumMod val="25000"/>
                  </a:schemeClr>
                </a:solidFill>
                <a:latin typeface="+mn-lt"/>
                <a:cs typeface="Tahoma" panose="020B0604030504040204" pitchFamily="34" charset="0"/>
              </a:rPr>
              <a:t> </a:t>
            </a:r>
            <a:r>
              <a:rPr lang="pl-PL" altLang="pl-PL" sz="1700" dirty="0" err="1" smtClean="0">
                <a:solidFill>
                  <a:schemeClr val="bg2">
                    <a:lumMod val="25000"/>
                  </a:schemeClr>
                </a:solidFill>
                <a:latin typeface="+mn-lt"/>
                <a:cs typeface="Tahoma" panose="020B0604030504040204" pitchFamily="34" charset="0"/>
              </a:rPr>
              <a:t>waters</a:t>
            </a:r>
            <a:r>
              <a:rPr lang="pl-PL" altLang="pl-PL" sz="1700" dirty="0" smtClean="0">
                <a:solidFill>
                  <a:schemeClr val="bg2">
                    <a:lumMod val="25000"/>
                  </a:schemeClr>
                </a:solidFill>
                <a:latin typeface="+mn-lt"/>
                <a:cs typeface="Tahoma" panose="020B0604030504040204" pitchFamily="34" charset="0"/>
              </a:rPr>
              <a:t> in Poland, </a:t>
            </a:r>
            <a:r>
              <a:rPr lang="pl-PL" altLang="pl-PL" sz="1700" dirty="0" smtClean="0">
                <a:solidFill>
                  <a:schemeClr val="bg2">
                    <a:lumMod val="75000"/>
                  </a:schemeClr>
                </a:solidFill>
                <a:latin typeface="+mn-lt"/>
                <a:cs typeface="Tahoma" panose="020B0604030504040204" pitchFamily="34" charset="0"/>
              </a:rPr>
              <a:t>2020-2025, </a:t>
            </a:r>
            <a:r>
              <a:rPr lang="pl-PL" altLang="en-US" sz="1700" dirty="0" err="1" smtClean="0">
                <a:solidFill>
                  <a:schemeClr val="bg2">
                    <a:lumMod val="75000"/>
                  </a:schemeClr>
                </a:solidFill>
                <a:latin typeface="+mn-lt"/>
                <a:cs typeface="Tahoma" panose="020B0604030504040204" pitchFamily="34" charset="0"/>
              </a:rPr>
              <a:t>Aug</a:t>
            </a:r>
            <a:r>
              <a:rPr lang="pl-PL" altLang="en-US" sz="1700" dirty="0" smtClean="0">
                <a:solidFill>
                  <a:schemeClr val="bg2">
                    <a:lumMod val="75000"/>
                  </a:schemeClr>
                </a:solidFill>
                <a:latin typeface="+mn-lt"/>
                <a:cs typeface="Tahoma" panose="020B0604030504040204" pitchFamily="34" charset="0"/>
              </a:rPr>
              <a:t> 2021</a:t>
            </a:r>
            <a:r>
              <a:rPr lang="pl-PL" altLang="en-US" sz="1700" dirty="0" smtClean="0">
                <a:solidFill>
                  <a:schemeClr val="bg2">
                    <a:lumMod val="25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decisions</a:t>
            </a:r>
            <a:r>
              <a:rPr lang="pl-PL" altLang="en-US" sz="1700" dirty="0" smtClean="0">
                <a:solidFill>
                  <a:schemeClr val="bg1">
                    <a:lumMod val="50000"/>
                  </a:schemeClr>
                </a:solidFill>
                <a:latin typeface="+mn-lt"/>
                <a:cs typeface="Tahoma" panose="020B0604030504040204" pitchFamily="34" charset="0"/>
              </a:rPr>
              <a:t> on </a:t>
            </a:r>
            <a:r>
              <a:rPr lang="pl-PL" altLang="en-US" sz="1700" dirty="0" err="1" smtClean="0">
                <a:solidFill>
                  <a:schemeClr val="bg1">
                    <a:lumMod val="50000"/>
                  </a:schemeClr>
                </a:solidFill>
                <a:latin typeface="+mn-lt"/>
                <a:cs typeface="Tahoma" panose="020B0604030504040204" pitchFamily="34" charset="0"/>
              </a:rPr>
              <a:t>funding</a:t>
            </a:r>
            <a:r>
              <a:rPr lang="pl-PL" altLang="en-US" sz="1700" dirty="0" smtClean="0">
                <a:solidFill>
                  <a:schemeClr val="bg1">
                    <a:lumMod val="50000"/>
                  </a:schemeClr>
                </a:solidFill>
                <a:latin typeface="+mn-lt"/>
                <a:cs typeface="Tahoma" panose="020B0604030504040204" pitchFamily="34" charset="0"/>
              </a:rPr>
              <a:t> 15 </a:t>
            </a:r>
            <a:r>
              <a:rPr lang="pl-PL" altLang="en-US" sz="1700" dirty="0" err="1" smtClean="0">
                <a:solidFill>
                  <a:schemeClr val="bg1">
                    <a:lumMod val="50000"/>
                  </a:schemeClr>
                </a:solidFill>
                <a:latin typeface="+mn-lt"/>
                <a:cs typeface="Tahoma" panose="020B0604030504040204" pitchFamily="34" charset="0"/>
              </a:rPr>
              <a:t>wells</a:t>
            </a:r>
            <a:r>
              <a:rPr lang="pl-PL" altLang="en-US" sz="1700" dirty="0" smtClean="0">
                <a:solidFill>
                  <a:schemeClr val="bg1">
                    <a:lumMod val="50000"/>
                  </a:schemeClr>
                </a:solidFill>
                <a:latin typeface="+mn-lt"/>
                <a:cs typeface="Tahoma" panose="020B0604030504040204" pitchFamily="34" charset="0"/>
              </a:rPr>
              <a:t>, 240 </a:t>
            </a:r>
            <a:r>
              <a:rPr lang="pl-PL" altLang="en-US" sz="1700" dirty="0" err="1" smtClean="0">
                <a:solidFill>
                  <a:schemeClr val="bg1">
                    <a:lumMod val="50000"/>
                  </a:schemeClr>
                </a:solidFill>
                <a:latin typeface="+mn-lt"/>
                <a:cs typeface="Tahoma" panose="020B0604030504040204" pitchFamily="34" charset="0"/>
              </a:rPr>
              <a:t>mio</a:t>
            </a:r>
            <a:r>
              <a:rPr lang="pl-PL" altLang="en-US" sz="1700" dirty="0" smtClean="0">
                <a:solidFill>
                  <a:schemeClr val="bg1">
                    <a:lumMod val="50000"/>
                  </a:schemeClr>
                </a:solidFill>
                <a:latin typeface="+mn-lt"/>
                <a:cs typeface="Tahoma" panose="020B0604030504040204" pitchFamily="34" charset="0"/>
              </a:rPr>
              <a:t> PLN / €55 </a:t>
            </a:r>
            <a:r>
              <a:rPr lang="pl-PL" altLang="en-US" sz="1700" dirty="0" err="1" smtClean="0">
                <a:solidFill>
                  <a:schemeClr val="bg1">
                    <a:lumMod val="50000"/>
                  </a:schemeClr>
                </a:solidFill>
                <a:latin typeface="+mn-lt"/>
                <a:cs typeface="Tahoma" panose="020B0604030504040204" pitchFamily="34" charset="0"/>
              </a:rPr>
              <a:t>mio</a:t>
            </a:r>
            <a:endParaRPr lang="pl-PL" altLang="en-US" sz="1700" dirty="0" smtClean="0">
              <a:solidFill>
                <a:schemeClr val="bg1">
                  <a:lumMod val="50000"/>
                </a:schemeClr>
              </a:solidFill>
              <a:latin typeface="+mn-lt"/>
              <a:cs typeface="Tahoma" panose="020B0604030504040204" pitchFamily="34" charset="0"/>
            </a:endParaRPr>
          </a:p>
          <a:p>
            <a:pPr marL="285750" indent="-285750" eaLnBrk="1" hangingPunct="1">
              <a:buClr>
                <a:srgbClr val="FF9900"/>
              </a:buClr>
              <a:buSzPct val="120000"/>
              <a:buFont typeface="Wingdings" panose="05000000000000000000" pitchFamily="2" charset="2"/>
              <a:buChar char="§"/>
            </a:pPr>
            <a:r>
              <a:rPr lang="pl-PL" altLang="en-US" sz="1700" dirty="0" smtClean="0">
                <a:solidFill>
                  <a:schemeClr val="bg2">
                    <a:lumMod val="25000"/>
                  </a:schemeClr>
                </a:solidFill>
                <a:latin typeface="+mn-lt"/>
                <a:cs typeface="Tahoma" panose="020B0604030504040204" pitchFamily="34" charset="0"/>
              </a:rPr>
              <a:t>FM </a:t>
            </a:r>
            <a:r>
              <a:rPr lang="pl-PL" altLang="en-US" sz="1700" dirty="0" err="1" smtClean="0">
                <a:solidFill>
                  <a:schemeClr val="bg2">
                    <a:lumMod val="25000"/>
                  </a:schemeClr>
                </a:solidFill>
                <a:latin typeface="+mn-lt"/>
                <a:cs typeface="Tahoma" panose="020B0604030504040204" pitchFamily="34" charset="0"/>
              </a:rPr>
              <a:t>E</a:t>
            </a:r>
            <a:r>
              <a:rPr lang="pl-PL" altLang="pl-PL" sz="1700" dirty="0" err="1" smtClean="0">
                <a:solidFill>
                  <a:schemeClr val="bg2">
                    <a:lumMod val="25000"/>
                  </a:schemeClr>
                </a:solidFill>
                <a:latin typeface="+mn-lt"/>
                <a:cs typeface="Tahoma" panose="020B0604030504040204" pitchFamily="34" charset="0"/>
              </a:rPr>
              <a:t>uropean</a:t>
            </a:r>
            <a:r>
              <a:rPr lang="pl-PL" altLang="pl-PL" sz="1700" dirty="0" smtClean="0">
                <a:solidFill>
                  <a:schemeClr val="bg2">
                    <a:lumMod val="25000"/>
                  </a:schemeClr>
                </a:solidFill>
                <a:latin typeface="+mn-lt"/>
                <a:cs typeface="Tahoma" panose="020B0604030504040204" pitchFamily="34" charset="0"/>
              </a:rPr>
              <a:t> </a:t>
            </a:r>
            <a:r>
              <a:rPr lang="pl-PL" altLang="pl-PL" sz="1700" dirty="0" err="1" smtClean="0">
                <a:solidFill>
                  <a:schemeClr val="bg2">
                    <a:lumMod val="25000"/>
                  </a:schemeClr>
                </a:solidFill>
                <a:latin typeface="+mn-lt"/>
                <a:cs typeface="Tahoma" panose="020B0604030504040204" pitchFamily="34" charset="0"/>
              </a:rPr>
              <a:t>Economic</a:t>
            </a:r>
            <a:r>
              <a:rPr lang="pl-PL" altLang="pl-PL" sz="1700" dirty="0" smtClean="0">
                <a:solidFill>
                  <a:schemeClr val="bg2">
                    <a:lumMod val="25000"/>
                  </a:schemeClr>
                </a:solidFill>
                <a:latin typeface="+mn-lt"/>
                <a:cs typeface="Tahoma" panose="020B0604030504040204" pitchFamily="34" charset="0"/>
              </a:rPr>
              <a:t> </a:t>
            </a:r>
            <a:r>
              <a:rPr lang="pl-PL" altLang="pl-PL" sz="1700" dirty="0" err="1" smtClean="0">
                <a:solidFill>
                  <a:schemeClr val="bg2">
                    <a:lumMod val="25000"/>
                  </a:schemeClr>
                </a:solidFill>
                <a:latin typeface="+mn-lt"/>
                <a:cs typeface="Tahoma" panose="020B0604030504040204" pitchFamily="34" charset="0"/>
              </a:rPr>
              <a:t>Area</a:t>
            </a:r>
            <a:r>
              <a:rPr lang="pl-PL" altLang="pl-PL" sz="1700" dirty="0" smtClean="0">
                <a:solidFill>
                  <a:schemeClr val="bg2">
                    <a:lumMod val="25000"/>
                  </a:schemeClr>
                </a:solidFill>
                <a:latin typeface="+mn-lt"/>
                <a:cs typeface="Tahoma" panose="020B0604030504040204" pitchFamily="34" charset="0"/>
              </a:rPr>
              <a:t>, </a:t>
            </a:r>
            <a:r>
              <a:rPr lang="pl-PL" altLang="pl-PL" sz="1700" dirty="0" smtClean="0">
                <a:solidFill>
                  <a:schemeClr val="bg2">
                    <a:lumMod val="75000"/>
                  </a:schemeClr>
                </a:solidFill>
                <a:latin typeface="+mn-lt"/>
                <a:cs typeface="Tahoma" panose="020B0604030504040204" pitchFamily="34" charset="0"/>
              </a:rPr>
              <a:t>by March 2021</a:t>
            </a:r>
            <a:r>
              <a:rPr lang="pl-PL" altLang="pl-PL" sz="1700" dirty="0" smtClean="0">
                <a:solidFill>
                  <a:schemeClr val="bg2">
                    <a:lumMod val="25000"/>
                  </a:schemeClr>
                </a:solidFill>
                <a:latin typeface="+mn-lt"/>
                <a:cs typeface="Tahoma" panose="020B0604030504040204" pitchFamily="34" charset="0"/>
              </a:rPr>
              <a:t>: </a:t>
            </a:r>
            <a:r>
              <a:rPr lang="pl-PL" altLang="pl-PL" sz="1700" dirty="0" err="1" smtClean="0">
                <a:solidFill>
                  <a:schemeClr val="bg1">
                    <a:lumMod val="50000"/>
                  </a:schemeClr>
                </a:solidFill>
                <a:latin typeface="+mn-lt"/>
                <a:cs typeface="Tahoma" panose="020B0604030504040204" pitchFamily="34" charset="0"/>
              </a:rPr>
              <a:t>Constructing</a:t>
            </a:r>
            <a:r>
              <a:rPr lang="pl-PL" altLang="pl-PL" sz="1700" dirty="0" smtClean="0">
                <a:solidFill>
                  <a:schemeClr val="bg1">
                    <a:lumMod val="50000"/>
                  </a:schemeClr>
                </a:solidFill>
                <a:latin typeface="+mn-lt"/>
                <a:cs typeface="Tahoma" panose="020B0604030504040204" pitchFamily="34" charset="0"/>
              </a:rPr>
              <a:t> </a:t>
            </a:r>
            <a:r>
              <a:rPr lang="pl-PL" altLang="pl-PL" sz="1700" dirty="0" err="1" smtClean="0">
                <a:solidFill>
                  <a:schemeClr val="bg1">
                    <a:lumMod val="50000"/>
                  </a:schemeClr>
                </a:solidFill>
                <a:latin typeface="+mn-lt"/>
                <a:cs typeface="Tahoma" panose="020B0604030504040204" pitchFamily="34" charset="0"/>
              </a:rPr>
              <a:t>heat</a:t>
            </a:r>
            <a:r>
              <a:rPr lang="pl-PL" altLang="pl-PL" sz="1700" dirty="0" smtClean="0">
                <a:solidFill>
                  <a:schemeClr val="bg1">
                    <a:lumMod val="50000"/>
                  </a:schemeClr>
                </a:solidFill>
                <a:latin typeface="+mn-lt"/>
                <a:cs typeface="Tahoma" panose="020B0604030504040204" pitchFamily="34" charset="0"/>
              </a:rPr>
              <a:t> </a:t>
            </a:r>
            <a:r>
              <a:rPr lang="pl-PL" altLang="pl-PL" sz="1700" dirty="0" err="1" smtClean="0">
                <a:solidFill>
                  <a:schemeClr val="bg1">
                    <a:lumMod val="50000"/>
                  </a:schemeClr>
                </a:solidFill>
                <a:latin typeface="+mn-lt"/>
                <a:cs typeface="Tahoma" panose="020B0604030504040204" pitchFamily="34" charset="0"/>
              </a:rPr>
              <a:t>sources</a:t>
            </a:r>
            <a:r>
              <a:rPr lang="pl-PL" altLang="pl-PL" sz="1700" dirty="0" smtClean="0">
                <a:solidFill>
                  <a:schemeClr val="bg1">
                    <a:lumMod val="50000"/>
                  </a:schemeClr>
                </a:solidFill>
                <a:latin typeface="+mn-lt"/>
                <a:cs typeface="Tahoma" panose="020B0604030504040204" pitchFamily="34" charset="0"/>
              </a:rPr>
              <a:t> </a:t>
            </a:r>
            <a:r>
              <a:rPr lang="pl-PL" altLang="pl-PL" sz="1700" dirty="0" err="1" smtClean="0">
                <a:solidFill>
                  <a:schemeClr val="bg1">
                    <a:lumMod val="50000"/>
                  </a:schemeClr>
                </a:solidFill>
                <a:latin typeface="+mn-lt"/>
                <a:cs typeface="Tahoma" panose="020B0604030504040204" pitchFamily="34" charset="0"/>
              </a:rPr>
              <a:t>using</a:t>
            </a:r>
            <a:r>
              <a:rPr lang="pl-PL" altLang="pl-PL"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geothermal</a:t>
            </a:r>
            <a:r>
              <a:rPr lang="pl-PL" altLang="en-US" sz="1700" dirty="0" smtClean="0">
                <a:solidFill>
                  <a:schemeClr val="bg1">
                    <a:lumMod val="50000"/>
                  </a:schemeClr>
                </a:solidFill>
                <a:latin typeface="+mn-lt"/>
                <a:cs typeface="Tahoma" panose="020B0604030504040204" pitchFamily="34" charset="0"/>
              </a:rPr>
              <a:t> </a:t>
            </a:r>
            <a:r>
              <a:rPr lang="pl-PL" altLang="en-US" sz="1700" dirty="0" err="1" smtClean="0">
                <a:solidFill>
                  <a:schemeClr val="bg1">
                    <a:lumMod val="50000"/>
                  </a:schemeClr>
                </a:solidFill>
                <a:latin typeface="+mn-lt"/>
                <a:cs typeface="Tahoma" panose="020B0604030504040204" pitchFamily="34" charset="0"/>
              </a:rPr>
              <a:t>energy</a:t>
            </a:r>
            <a:r>
              <a:rPr lang="pl-PL" altLang="en-US" sz="1700" dirty="0" smtClean="0">
                <a:solidFill>
                  <a:schemeClr val="bg1">
                    <a:lumMod val="50000"/>
                  </a:schemeClr>
                </a:solidFill>
                <a:latin typeface="+mn-lt"/>
                <a:cs typeface="Tahoma" panose="020B0604030504040204" pitchFamily="34" charset="0"/>
              </a:rPr>
              <a:t>  </a:t>
            </a:r>
            <a:r>
              <a:rPr lang="pl-PL" altLang="en-US" sz="1700" dirty="0" smtClean="0">
                <a:solidFill>
                  <a:schemeClr val="bg2">
                    <a:lumMod val="25000"/>
                  </a:schemeClr>
                </a:solidFill>
                <a:latin typeface="+mn-lt"/>
                <a:cs typeface="Tahoma" panose="020B0604030504040204" pitchFamily="34" charset="0"/>
              </a:rPr>
              <a:t/>
            </a:r>
            <a:br>
              <a:rPr lang="pl-PL" altLang="en-US" sz="1700" dirty="0" smtClean="0">
                <a:solidFill>
                  <a:schemeClr val="bg2">
                    <a:lumMod val="25000"/>
                  </a:schemeClr>
                </a:solidFill>
                <a:latin typeface="+mn-lt"/>
                <a:cs typeface="Tahoma" panose="020B0604030504040204" pitchFamily="34" charset="0"/>
              </a:rPr>
            </a:br>
            <a:r>
              <a:rPr lang="pl-PL" altLang="en-US" sz="1600" dirty="0" smtClean="0">
                <a:solidFill>
                  <a:schemeClr val="bg2">
                    <a:lumMod val="25000"/>
                  </a:schemeClr>
                </a:solidFill>
                <a:latin typeface="+mn-lt"/>
                <a:cs typeface="Tahoma" panose="020B0604030504040204" pitchFamily="34" charset="0"/>
              </a:rPr>
              <a:t>          </a:t>
            </a:r>
          </a:p>
          <a:p>
            <a:pPr eaLnBrk="1" hangingPunct="1">
              <a:buNone/>
              <a:tabLst>
                <a:tab pos="265113" algn="l"/>
              </a:tabLst>
            </a:pPr>
            <a:r>
              <a:rPr lang="pl-PL" altLang="en-US" sz="1700" dirty="0" smtClean="0">
                <a:solidFill>
                  <a:schemeClr val="bg2">
                    <a:lumMod val="75000"/>
                  </a:schemeClr>
                </a:solidFill>
                <a:latin typeface="+mn-lt"/>
                <a:cs typeface="Tahoma" panose="020B0604030504040204" pitchFamily="34" charset="0"/>
              </a:rPr>
              <a:t>     Total (</a:t>
            </a:r>
            <a:r>
              <a:rPr lang="pl-PL" altLang="en-US" sz="1700" dirty="0" err="1" smtClean="0">
                <a:solidFill>
                  <a:schemeClr val="bg2">
                    <a:lumMod val="75000"/>
                  </a:schemeClr>
                </a:solidFill>
                <a:latin typeface="+mn-lt"/>
                <a:cs typeface="Tahoma" panose="020B0604030504040204" pitchFamily="34" charset="0"/>
              </a:rPr>
              <a:t>grants</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loans</a:t>
            </a:r>
            <a:r>
              <a:rPr lang="pl-PL" altLang="en-US" sz="1700" dirty="0" smtClean="0">
                <a:solidFill>
                  <a:schemeClr val="bg2">
                    <a:lumMod val="75000"/>
                  </a:schemeClr>
                </a:solidFill>
                <a:latin typeface="+mn-lt"/>
                <a:cs typeface="Tahoma" panose="020B0604030504040204" pitchFamily="34" charset="0"/>
              </a:rPr>
              <a:t>): &gt; 1 </a:t>
            </a:r>
            <a:r>
              <a:rPr lang="pl-PL" altLang="en-US" sz="1700" dirty="0" err="1" smtClean="0">
                <a:solidFill>
                  <a:schemeClr val="bg2">
                    <a:lumMod val="75000"/>
                  </a:schemeClr>
                </a:solidFill>
                <a:latin typeface="+mn-lt"/>
                <a:cs typeface="Tahoma" panose="020B0604030504040204" pitchFamily="34" charset="0"/>
              </a:rPr>
              <a:t>billion</a:t>
            </a:r>
            <a:r>
              <a:rPr lang="pl-PL" altLang="en-US" sz="1700" dirty="0" smtClean="0">
                <a:solidFill>
                  <a:schemeClr val="bg2">
                    <a:lumMod val="75000"/>
                  </a:schemeClr>
                </a:solidFill>
                <a:latin typeface="+mn-lt"/>
                <a:cs typeface="Tahoma" panose="020B0604030504040204" pitchFamily="34" charset="0"/>
              </a:rPr>
              <a:t> PLN (2016-2021)* to </a:t>
            </a:r>
            <a:r>
              <a:rPr lang="pl-PL" altLang="en-US" sz="1700" dirty="0" err="1" smtClean="0">
                <a:solidFill>
                  <a:schemeClr val="bg2">
                    <a:lumMod val="75000"/>
                  </a:schemeClr>
                </a:solidFill>
                <a:latin typeface="+mn-lt"/>
                <a:cs typeface="Tahoma" panose="020B0604030504040204" pitchFamily="34" charset="0"/>
              </a:rPr>
              <a:t>accelerate</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geothermal</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investments</a:t>
            </a:r>
            <a:r>
              <a:rPr lang="pl-PL" altLang="en-US" sz="1700" dirty="0" smtClean="0">
                <a:solidFill>
                  <a:schemeClr val="bg2">
                    <a:lumMod val="75000"/>
                  </a:schemeClr>
                </a:solidFill>
                <a:latin typeface="+mn-lt"/>
                <a:cs typeface="Tahoma" panose="020B0604030504040204" pitchFamily="34" charset="0"/>
              </a:rPr>
              <a:t> on a </a:t>
            </a:r>
            <a:r>
              <a:rPr lang="pl-PL" altLang="en-US" sz="1700" dirty="0" err="1" smtClean="0">
                <a:solidFill>
                  <a:schemeClr val="bg2">
                    <a:lumMod val="75000"/>
                  </a:schemeClr>
                </a:solidFill>
                <a:latin typeface="+mn-lt"/>
                <a:cs typeface="Tahoma" panose="020B0604030504040204" pitchFamily="34" charset="0"/>
              </a:rPr>
              <a:t>juvenile</a:t>
            </a:r>
            <a:r>
              <a:rPr lang="pl-PL" altLang="en-US" sz="1700" dirty="0" smtClean="0">
                <a:solidFill>
                  <a:schemeClr val="bg2">
                    <a:lumMod val="75000"/>
                  </a:schemeClr>
                </a:solidFill>
                <a:latin typeface="+mn-lt"/>
                <a:cs typeface="Tahoma" panose="020B0604030504040204" pitchFamily="34" charset="0"/>
              </a:rPr>
              <a:t> market. </a:t>
            </a:r>
            <a:br>
              <a:rPr lang="pl-PL" altLang="en-US" sz="1700" dirty="0" smtClean="0">
                <a:solidFill>
                  <a:schemeClr val="bg2">
                    <a:lumMod val="75000"/>
                  </a:schemeClr>
                </a:solidFill>
                <a:latin typeface="+mn-lt"/>
                <a:cs typeface="Tahoma" panose="020B0604030504040204" pitchFamily="34" charset="0"/>
              </a:rPr>
            </a:b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Beneficiaries</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local</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governments</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mainly</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other</a:t>
            </a:r>
            <a:r>
              <a:rPr lang="pl-PL" altLang="en-US" sz="1700" dirty="0" smtClean="0">
                <a:solidFill>
                  <a:schemeClr val="bg2">
                    <a:lumMod val="75000"/>
                  </a:schemeClr>
                </a:solidFill>
                <a:latin typeface="+mn-lt"/>
                <a:cs typeface="Tahoma" panose="020B0604030504040204" pitchFamily="34" charset="0"/>
              </a:rPr>
              <a:t> </a:t>
            </a:r>
            <a:r>
              <a:rPr lang="pl-PL" altLang="en-US" sz="1700" dirty="0" err="1" smtClean="0">
                <a:solidFill>
                  <a:schemeClr val="bg2">
                    <a:lumMod val="75000"/>
                  </a:schemeClr>
                </a:solidFill>
                <a:latin typeface="+mn-lt"/>
                <a:cs typeface="Tahoma" panose="020B0604030504040204" pitchFamily="34" charset="0"/>
              </a:rPr>
              <a:t>entities</a:t>
            </a:r>
            <a:endParaRPr lang="pl-PL" altLang="en-US" sz="1700" dirty="0" smtClean="0">
              <a:solidFill>
                <a:schemeClr val="bg2">
                  <a:lumMod val="75000"/>
                </a:schemeClr>
              </a:solidFill>
              <a:latin typeface="+mn-lt"/>
              <a:cs typeface="Tahoma" panose="020B0604030504040204" pitchFamily="34" charset="0"/>
            </a:endParaRPr>
          </a:p>
          <a:p>
            <a:pPr eaLnBrk="1" hangingPunct="1">
              <a:buNone/>
              <a:tabLst>
                <a:tab pos="265113" algn="l"/>
              </a:tabLst>
            </a:pPr>
            <a:r>
              <a:rPr lang="pl-PL" altLang="en-US" sz="1700" dirty="0" smtClean="0">
                <a:solidFill>
                  <a:schemeClr val="bg2">
                    <a:lumMod val="75000"/>
                  </a:schemeClr>
                </a:solidFill>
                <a:latin typeface="+mn-lt"/>
                <a:cs typeface="Tahoma" panose="020B0604030504040204" pitchFamily="34" charset="0"/>
              </a:rPr>
              <a:t> </a:t>
            </a:r>
          </a:p>
          <a:p>
            <a:pPr eaLnBrk="1" hangingPunct="1">
              <a:buNone/>
            </a:pPr>
            <a:endParaRPr lang="pl-PL" altLang="en-US" sz="800" dirty="0" smtClean="0">
              <a:solidFill>
                <a:schemeClr val="bg2">
                  <a:lumMod val="75000"/>
                </a:schemeClr>
              </a:solidFill>
              <a:cs typeface="Tahoma" panose="020B0604030504040204" pitchFamily="34" charset="0"/>
            </a:endParaRPr>
          </a:p>
          <a:p>
            <a:pPr eaLnBrk="1" hangingPunct="1">
              <a:buNone/>
            </a:pPr>
            <a:r>
              <a:rPr lang="pl-PL" altLang="en-US" sz="1700" dirty="0">
                <a:solidFill>
                  <a:schemeClr val="bg2">
                    <a:lumMod val="75000"/>
                  </a:schemeClr>
                </a:solidFill>
                <a:cs typeface="Tahoma" panose="020B0604030504040204" pitchFamily="34" charset="0"/>
              </a:rPr>
              <a:t> </a:t>
            </a:r>
            <a:r>
              <a:rPr lang="pl-PL" altLang="en-US" sz="1700" dirty="0" smtClean="0">
                <a:solidFill>
                  <a:schemeClr val="bg2">
                    <a:lumMod val="75000"/>
                  </a:schemeClr>
                </a:solidFill>
                <a:cs typeface="Tahoma" panose="020B0604030504040204" pitchFamily="34" charset="0"/>
              </a:rPr>
              <a:t>    </a:t>
            </a:r>
            <a:r>
              <a:rPr lang="pl-PL" altLang="en-US" sz="1700" dirty="0" err="1" smtClean="0">
                <a:solidFill>
                  <a:schemeClr val="bg2">
                    <a:lumMod val="75000"/>
                  </a:schemeClr>
                </a:solidFill>
                <a:cs typeface="Tahoma" panose="020B0604030504040204" pitchFamily="34" charset="0"/>
              </a:rPr>
              <a:t>Coming</a:t>
            </a:r>
            <a:r>
              <a:rPr lang="pl-PL" altLang="en-US" sz="1700" dirty="0" smtClean="0">
                <a:solidFill>
                  <a:schemeClr val="bg2">
                    <a:lumMod val="75000"/>
                  </a:schemeClr>
                </a:solidFill>
                <a:cs typeface="Tahoma" panose="020B0604030504040204" pitchFamily="34" charset="0"/>
              </a:rPr>
              <a:t> </a:t>
            </a:r>
            <a:r>
              <a:rPr lang="pl-PL" altLang="en-US" sz="1700" dirty="0" err="1">
                <a:solidFill>
                  <a:schemeClr val="bg2">
                    <a:lumMod val="75000"/>
                  </a:schemeClr>
                </a:solidFill>
                <a:cs typeface="Tahoma" panose="020B0604030504040204" pitchFamily="34" charset="0"/>
              </a:rPr>
              <a:t>years</a:t>
            </a:r>
            <a:r>
              <a:rPr lang="pl-PL" altLang="en-US" sz="1700" dirty="0">
                <a:solidFill>
                  <a:schemeClr val="bg2">
                    <a:lumMod val="75000"/>
                  </a:schemeClr>
                </a:solidFill>
                <a:cs typeface="Tahoma" panose="020B0604030504040204" pitchFamily="34" charset="0"/>
              </a:rPr>
              <a:t> – </a:t>
            </a:r>
            <a:r>
              <a:rPr lang="pl-PL" altLang="en-US" sz="1700" dirty="0" err="1">
                <a:solidFill>
                  <a:schemeClr val="bg2">
                    <a:lumMod val="75000"/>
                  </a:schemeClr>
                </a:solidFill>
                <a:cs typeface="Tahoma" panose="020B0604030504040204" pitchFamily="34" charset="0"/>
              </a:rPr>
              <a:t>expected</a:t>
            </a:r>
            <a:r>
              <a:rPr lang="pl-PL" altLang="en-US" sz="1700" dirty="0">
                <a:solidFill>
                  <a:schemeClr val="bg2">
                    <a:lumMod val="75000"/>
                  </a:schemeClr>
                </a:solidFill>
                <a:cs typeface="Tahoma" panose="020B0604030504040204" pitchFamily="34" charset="0"/>
              </a:rPr>
              <a:t> </a:t>
            </a:r>
            <a:r>
              <a:rPr lang="pl-PL" altLang="en-US" sz="1700" dirty="0" err="1">
                <a:solidFill>
                  <a:schemeClr val="bg2">
                    <a:lumMod val="75000"/>
                  </a:schemeClr>
                </a:solidFill>
                <a:cs typeface="Tahoma" panose="020B0604030504040204" pitchFamily="34" charset="0"/>
              </a:rPr>
              <a:t>connecting</a:t>
            </a:r>
            <a:r>
              <a:rPr lang="pl-PL" altLang="en-US" sz="1700" dirty="0">
                <a:solidFill>
                  <a:schemeClr val="bg2">
                    <a:lumMod val="75000"/>
                  </a:schemeClr>
                </a:solidFill>
                <a:cs typeface="Tahoma" panose="020B0604030504040204" pitchFamily="34" charset="0"/>
              </a:rPr>
              <a:t> </a:t>
            </a:r>
            <a:r>
              <a:rPr lang="pl-PL" altLang="en-US" sz="1700" dirty="0" err="1">
                <a:solidFill>
                  <a:schemeClr val="bg2">
                    <a:lumMod val="75000"/>
                  </a:schemeClr>
                </a:solidFill>
                <a:cs typeface="Tahoma" panose="020B0604030504040204" pitchFamily="34" charset="0"/>
              </a:rPr>
              <a:t>geothermal</a:t>
            </a:r>
            <a:r>
              <a:rPr lang="pl-PL" altLang="en-US" sz="1700" dirty="0">
                <a:solidFill>
                  <a:schemeClr val="bg2">
                    <a:lumMod val="75000"/>
                  </a:schemeClr>
                </a:solidFill>
                <a:cs typeface="Tahoma" panose="020B0604030504040204" pitchFamily="34" charset="0"/>
              </a:rPr>
              <a:t> to </a:t>
            </a:r>
            <a:r>
              <a:rPr lang="pl-PL" altLang="en-US" sz="1700" dirty="0" err="1">
                <a:solidFill>
                  <a:schemeClr val="bg2">
                    <a:lumMod val="75000"/>
                  </a:schemeClr>
                </a:solidFill>
                <a:cs typeface="Tahoma" panose="020B0604030504040204" pitchFamily="34" charset="0"/>
              </a:rPr>
              <a:t>next</a:t>
            </a:r>
            <a:r>
              <a:rPr lang="pl-PL" altLang="en-US" sz="1700" dirty="0">
                <a:solidFill>
                  <a:schemeClr val="bg2">
                    <a:lumMod val="75000"/>
                  </a:schemeClr>
                </a:solidFill>
                <a:cs typeface="Tahoma" panose="020B0604030504040204" pitchFamily="34" charset="0"/>
              </a:rPr>
              <a:t> </a:t>
            </a:r>
            <a:r>
              <a:rPr lang="pl-PL" altLang="en-US" sz="1700" dirty="0" err="1">
                <a:solidFill>
                  <a:schemeClr val="bg2">
                    <a:lumMod val="75000"/>
                  </a:schemeClr>
                </a:solidFill>
                <a:cs typeface="Tahoma" panose="020B0604030504040204" pitchFamily="34" charset="0"/>
              </a:rPr>
              <a:t>district</a:t>
            </a:r>
            <a:r>
              <a:rPr lang="pl-PL" altLang="en-US" sz="1700" dirty="0">
                <a:solidFill>
                  <a:schemeClr val="bg2">
                    <a:lumMod val="75000"/>
                  </a:schemeClr>
                </a:solidFill>
                <a:cs typeface="Tahoma" panose="020B0604030504040204" pitchFamily="34" charset="0"/>
              </a:rPr>
              <a:t> heating </a:t>
            </a:r>
            <a:r>
              <a:rPr lang="pl-PL" altLang="en-US" sz="1700" dirty="0" err="1">
                <a:solidFill>
                  <a:schemeClr val="bg2">
                    <a:lumMod val="75000"/>
                  </a:schemeClr>
                </a:solidFill>
                <a:cs typeface="Tahoma" panose="020B0604030504040204" pitchFamily="34" charset="0"/>
              </a:rPr>
              <a:t>systems</a:t>
            </a:r>
            <a:r>
              <a:rPr lang="pl-PL" altLang="en-US" sz="1700" dirty="0">
                <a:solidFill>
                  <a:schemeClr val="bg2">
                    <a:lumMod val="75000"/>
                  </a:schemeClr>
                </a:solidFill>
                <a:cs typeface="Tahoma" panose="020B0604030504040204" pitchFamily="34" charset="0"/>
              </a:rPr>
              <a:t> </a:t>
            </a:r>
            <a:endParaRPr lang="pl-PL" altLang="en-US" sz="1700" dirty="0" smtClean="0">
              <a:solidFill>
                <a:schemeClr val="bg2">
                  <a:lumMod val="75000"/>
                </a:schemeClr>
              </a:solidFill>
              <a:latin typeface="+mn-lt"/>
              <a:cs typeface="Tahoma" panose="020B0604030504040204" pitchFamily="34" charset="0"/>
            </a:endParaRPr>
          </a:p>
          <a:p>
            <a:pPr eaLnBrk="1" hangingPunct="1">
              <a:buNone/>
            </a:pPr>
            <a:endParaRPr lang="pl-PL" sz="800" b="1" dirty="0" smtClean="0">
              <a:solidFill>
                <a:schemeClr val="bg2">
                  <a:lumMod val="75000"/>
                </a:schemeClr>
              </a:solidFill>
            </a:endParaRPr>
          </a:p>
          <a:p>
            <a:pPr eaLnBrk="1" hangingPunct="1">
              <a:buNone/>
            </a:pPr>
            <a:r>
              <a:rPr lang="pl-PL" sz="1700" b="1" dirty="0" smtClean="0">
                <a:solidFill>
                  <a:schemeClr val="bg2">
                    <a:lumMod val="75000"/>
                  </a:schemeClr>
                </a:solidFill>
              </a:rPr>
              <a:t>     </a:t>
            </a:r>
            <a:r>
              <a:rPr lang="pl-PL" sz="1700" dirty="0" err="1" smtClean="0">
                <a:solidFill>
                  <a:schemeClr val="bg2">
                    <a:lumMod val="75000"/>
                  </a:schemeClr>
                </a:solidFill>
              </a:rPr>
              <a:t>These</a:t>
            </a:r>
            <a:r>
              <a:rPr lang="pl-PL" sz="1700" dirty="0" smtClean="0">
                <a:solidFill>
                  <a:schemeClr val="bg2">
                    <a:lumMod val="75000"/>
                  </a:schemeClr>
                </a:solidFill>
              </a:rPr>
              <a:t> </a:t>
            </a:r>
            <a:r>
              <a:rPr lang="pl-PL" sz="1700" dirty="0" err="1" smtClean="0">
                <a:solidFill>
                  <a:schemeClr val="bg2">
                    <a:lumMod val="75000"/>
                  </a:schemeClr>
                </a:solidFill>
              </a:rPr>
              <a:t>programs</a:t>
            </a:r>
            <a:r>
              <a:rPr lang="pl-PL" sz="1700" dirty="0" smtClean="0">
                <a:solidFill>
                  <a:schemeClr val="bg2">
                    <a:lumMod val="75000"/>
                  </a:schemeClr>
                </a:solidFill>
              </a:rPr>
              <a:t> </a:t>
            </a:r>
            <a:r>
              <a:rPr lang="pl-PL" sz="1700" dirty="0" err="1" smtClean="0">
                <a:solidFill>
                  <a:schemeClr val="bg2">
                    <a:lumMod val="75000"/>
                  </a:schemeClr>
                </a:solidFill>
              </a:rPr>
              <a:t>act</a:t>
            </a:r>
            <a:r>
              <a:rPr lang="pl-PL" sz="1700" dirty="0" smtClean="0">
                <a:solidFill>
                  <a:schemeClr val="bg2">
                    <a:lumMod val="75000"/>
                  </a:schemeClr>
                </a:solidFill>
              </a:rPr>
              <a:t> </a:t>
            </a:r>
            <a:r>
              <a:rPr lang="en-US" sz="1700" dirty="0" smtClean="0">
                <a:solidFill>
                  <a:schemeClr val="bg2">
                    <a:lumMod val="75000"/>
                  </a:schemeClr>
                </a:solidFill>
              </a:rPr>
              <a:t>also </a:t>
            </a:r>
            <a:r>
              <a:rPr lang="en-US" sz="1700" dirty="0">
                <a:solidFill>
                  <a:schemeClr val="bg2">
                    <a:lumMod val="75000"/>
                  </a:schemeClr>
                </a:solidFill>
              </a:rPr>
              <a:t>as kinds of RMS </a:t>
            </a:r>
            <a:r>
              <a:rPr lang="pl-PL" sz="1700" dirty="0" smtClean="0">
                <a:solidFill>
                  <a:schemeClr val="bg2">
                    <a:lumMod val="75000"/>
                  </a:schemeClr>
                </a:solidFill>
              </a:rPr>
              <a:t>(</a:t>
            </a:r>
            <a:r>
              <a:rPr lang="pl-PL" sz="1700" dirty="0" err="1" smtClean="0">
                <a:solidFill>
                  <a:schemeClr val="bg2">
                    <a:lumMod val="75000"/>
                  </a:schemeClr>
                </a:solidFill>
              </a:rPr>
              <a:t>short</a:t>
            </a:r>
            <a:r>
              <a:rPr lang="pl-PL" sz="1700" dirty="0" smtClean="0">
                <a:solidFill>
                  <a:schemeClr val="bg2">
                    <a:lumMod val="75000"/>
                  </a:schemeClr>
                </a:solidFill>
              </a:rPr>
              <a:t>–term) </a:t>
            </a:r>
            <a:r>
              <a:rPr lang="pl-PL" sz="1700" dirty="0" smtClean="0">
                <a:solidFill>
                  <a:schemeClr val="bg2">
                    <a:lumMod val="75000"/>
                  </a:schemeClr>
                </a:solidFill>
              </a:rPr>
              <a:t>for </a:t>
            </a:r>
            <a:r>
              <a:rPr lang="en-US" sz="1700" dirty="0" smtClean="0">
                <a:solidFill>
                  <a:schemeClr val="bg2">
                    <a:lumMod val="75000"/>
                  </a:schemeClr>
                </a:solidFill>
              </a:rPr>
              <a:t>first </a:t>
            </a:r>
            <a:r>
              <a:rPr lang="pl-PL" sz="1700" dirty="0" err="1" smtClean="0">
                <a:solidFill>
                  <a:schemeClr val="bg2">
                    <a:lumMod val="75000"/>
                  </a:schemeClr>
                </a:solidFill>
              </a:rPr>
              <a:t>geothermal</a:t>
            </a:r>
            <a:r>
              <a:rPr lang="pl-PL" sz="1700" dirty="0" smtClean="0">
                <a:solidFill>
                  <a:schemeClr val="bg2">
                    <a:lumMod val="75000"/>
                  </a:schemeClr>
                </a:solidFill>
              </a:rPr>
              <a:t> r</a:t>
            </a:r>
            <a:r>
              <a:rPr lang="en-US" sz="1700" dirty="0" err="1" smtClean="0">
                <a:solidFill>
                  <a:schemeClr val="bg2">
                    <a:lumMod val="75000"/>
                  </a:schemeClr>
                </a:solidFill>
              </a:rPr>
              <a:t>esearch</a:t>
            </a:r>
            <a:r>
              <a:rPr lang="en-US" sz="1700" dirty="0" smtClean="0">
                <a:solidFill>
                  <a:schemeClr val="bg2">
                    <a:lumMod val="75000"/>
                  </a:schemeClr>
                </a:solidFill>
              </a:rPr>
              <a:t> </a:t>
            </a:r>
            <a:r>
              <a:rPr lang="pl-PL" sz="1700" dirty="0" smtClean="0">
                <a:solidFill>
                  <a:schemeClr val="bg2">
                    <a:lumMod val="75000"/>
                  </a:schemeClr>
                </a:solidFill>
              </a:rPr>
              <a:t>/ </a:t>
            </a:r>
            <a:r>
              <a:rPr lang="en-US" sz="1700" dirty="0" smtClean="0">
                <a:solidFill>
                  <a:schemeClr val="bg2">
                    <a:lumMod val="75000"/>
                  </a:schemeClr>
                </a:solidFill>
              </a:rPr>
              <a:t>exploration drillings </a:t>
            </a:r>
            <a:r>
              <a:rPr lang="pl-PL" sz="1700" dirty="0" smtClean="0">
                <a:solidFill>
                  <a:schemeClr val="bg2">
                    <a:lumMod val="75000"/>
                  </a:schemeClr>
                </a:solidFill>
              </a:rPr>
              <a:t/>
            </a:r>
            <a:br>
              <a:rPr lang="pl-PL" sz="1700" dirty="0" smtClean="0">
                <a:solidFill>
                  <a:schemeClr val="bg2">
                    <a:lumMod val="75000"/>
                  </a:schemeClr>
                </a:solidFill>
              </a:rPr>
            </a:br>
            <a:r>
              <a:rPr lang="pl-PL" sz="1700" dirty="0" smtClean="0">
                <a:solidFill>
                  <a:schemeClr val="bg2">
                    <a:lumMod val="75000"/>
                  </a:schemeClr>
                </a:solidFill>
              </a:rPr>
              <a:t>     (</a:t>
            </a:r>
            <a:r>
              <a:rPr lang="pl-PL" sz="1700" dirty="0" err="1" smtClean="0">
                <a:solidFill>
                  <a:schemeClr val="bg2">
                    <a:lumMod val="75000"/>
                  </a:schemeClr>
                </a:solidFill>
              </a:rPr>
              <a:t>beneficiaries</a:t>
            </a:r>
            <a:r>
              <a:rPr lang="pl-PL" sz="1700" dirty="0" smtClean="0">
                <a:solidFill>
                  <a:schemeClr val="bg2">
                    <a:lumMod val="75000"/>
                  </a:schemeClr>
                </a:solidFill>
              </a:rPr>
              <a:t> / </a:t>
            </a:r>
            <a:r>
              <a:rPr lang="pl-PL" sz="1700" dirty="0" err="1" smtClean="0">
                <a:solidFill>
                  <a:schemeClr val="bg2">
                    <a:lumMod val="75000"/>
                  </a:schemeClr>
                </a:solidFill>
              </a:rPr>
              <a:t>specially</a:t>
            </a:r>
            <a:r>
              <a:rPr lang="pl-PL" sz="1700" dirty="0" smtClean="0">
                <a:solidFill>
                  <a:schemeClr val="bg2">
                    <a:lumMod val="75000"/>
                  </a:schemeClr>
                </a:solidFill>
              </a:rPr>
              <a:t> </a:t>
            </a:r>
            <a:r>
              <a:rPr lang="pl-PL" sz="1700" dirty="0" err="1" smtClean="0">
                <a:solidFill>
                  <a:schemeClr val="bg2">
                    <a:lumMod val="75000"/>
                  </a:schemeClr>
                </a:solidFill>
              </a:rPr>
              <a:t>local</a:t>
            </a:r>
            <a:r>
              <a:rPr lang="pl-PL" sz="1700" dirty="0" smtClean="0">
                <a:solidFill>
                  <a:schemeClr val="bg2">
                    <a:lumMod val="75000"/>
                  </a:schemeClr>
                </a:solidFill>
              </a:rPr>
              <a:t> </a:t>
            </a:r>
            <a:r>
              <a:rPr lang="pl-PL" sz="1700" dirty="0" err="1" smtClean="0">
                <a:solidFill>
                  <a:schemeClr val="bg2">
                    <a:lumMod val="75000"/>
                  </a:schemeClr>
                </a:solidFill>
              </a:rPr>
              <a:t>governments</a:t>
            </a:r>
            <a:r>
              <a:rPr lang="pl-PL" sz="1700" dirty="0" smtClean="0">
                <a:solidFill>
                  <a:schemeClr val="bg2">
                    <a:lumMod val="75000"/>
                  </a:schemeClr>
                </a:solidFill>
              </a:rPr>
              <a:t> </a:t>
            </a:r>
            <a:r>
              <a:rPr lang="pl-PL" sz="1700" dirty="0" err="1" smtClean="0">
                <a:solidFill>
                  <a:schemeClr val="bg2">
                    <a:lumMod val="75000"/>
                  </a:schemeClr>
                </a:solidFill>
              </a:rPr>
              <a:t>bear</a:t>
            </a:r>
            <a:r>
              <a:rPr lang="pl-PL" sz="1700" dirty="0" smtClean="0">
                <a:solidFill>
                  <a:schemeClr val="bg2">
                    <a:lumMod val="75000"/>
                  </a:schemeClr>
                </a:solidFill>
              </a:rPr>
              <a:t> </a:t>
            </a:r>
            <a:r>
              <a:rPr lang="pl-PL" sz="1700" dirty="0" err="1" smtClean="0">
                <a:solidFill>
                  <a:schemeClr val="bg2">
                    <a:lumMod val="75000"/>
                  </a:schemeClr>
                </a:solidFill>
              </a:rPr>
              <a:t>almost</a:t>
            </a:r>
            <a:r>
              <a:rPr lang="pl-PL" sz="1700" dirty="0" smtClean="0">
                <a:solidFill>
                  <a:schemeClr val="bg2">
                    <a:lumMod val="75000"/>
                  </a:schemeClr>
                </a:solidFill>
              </a:rPr>
              <a:t> no </a:t>
            </a:r>
            <a:r>
              <a:rPr lang="pl-PL" sz="1700" dirty="0" err="1" smtClean="0">
                <a:solidFill>
                  <a:schemeClr val="bg2">
                    <a:lumMod val="75000"/>
                  </a:schemeClr>
                </a:solidFill>
              </a:rPr>
              <a:t>risk</a:t>
            </a:r>
            <a:r>
              <a:rPr lang="pl-PL" sz="1700" dirty="0" smtClean="0">
                <a:solidFill>
                  <a:schemeClr val="bg2">
                    <a:lumMod val="75000"/>
                  </a:schemeClr>
                </a:solidFill>
              </a:rPr>
              <a:t> in </a:t>
            </a:r>
            <a:r>
              <a:rPr lang="pl-PL" sz="1700" dirty="0" err="1" smtClean="0">
                <a:solidFill>
                  <a:schemeClr val="bg2">
                    <a:lumMod val="75000"/>
                  </a:schemeClr>
                </a:solidFill>
              </a:rPr>
              <a:t>case</a:t>
            </a:r>
            <a:r>
              <a:rPr lang="pl-PL" sz="1700" dirty="0" smtClean="0">
                <a:solidFill>
                  <a:schemeClr val="bg2">
                    <a:lumMod val="75000"/>
                  </a:schemeClr>
                </a:solidFill>
              </a:rPr>
              <a:t> of </a:t>
            </a:r>
            <a:r>
              <a:rPr lang="pl-PL" sz="1700" dirty="0" err="1" smtClean="0">
                <a:solidFill>
                  <a:schemeClr val="bg2">
                    <a:lumMod val="75000"/>
                  </a:schemeClr>
                </a:solidFill>
              </a:rPr>
              <a:t>negative</a:t>
            </a:r>
            <a:r>
              <a:rPr lang="pl-PL" sz="1700" dirty="0" smtClean="0">
                <a:solidFill>
                  <a:schemeClr val="bg2">
                    <a:lumMod val="75000"/>
                  </a:schemeClr>
                </a:solidFill>
              </a:rPr>
              <a:t> </a:t>
            </a:r>
            <a:r>
              <a:rPr lang="pl-PL" sz="1700" dirty="0" err="1" smtClean="0">
                <a:solidFill>
                  <a:schemeClr val="bg2">
                    <a:lumMod val="75000"/>
                  </a:schemeClr>
                </a:solidFill>
              </a:rPr>
              <a:t>well</a:t>
            </a:r>
            <a:r>
              <a:rPr lang="pl-PL" sz="1700" dirty="0" smtClean="0">
                <a:solidFill>
                  <a:schemeClr val="bg2">
                    <a:lumMod val="75000"/>
                  </a:schemeClr>
                </a:solidFill>
              </a:rPr>
              <a:t>)</a:t>
            </a:r>
          </a:p>
          <a:p>
            <a:pPr eaLnBrk="1" hangingPunct="1">
              <a:buNone/>
            </a:pPr>
            <a:endParaRPr lang="pl-PL" altLang="pl-PL" sz="800" dirty="0" smtClean="0">
              <a:solidFill>
                <a:schemeClr val="bg2">
                  <a:lumMod val="75000"/>
                </a:schemeClr>
              </a:solidFill>
              <a:latin typeface="+mn-lt"/>
              <a:cs typeface="Tahoma" panose="020B0604030504040204" pitchFamily="34" charset="0"/>
            </a:endParaRPr>
          </a:p>
          <a:p>
            <a:pPr eaLnBrk="1" hangingPunct="1">
              <a:buNone/>
            </a:pP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Investors</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other</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than</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LGs</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are</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eligible</a:t>
            </a:r>
            <a:r>
              <a:rPr lang="pl-PL" altLang="pl-PL" sz="1700" dirty="0" smtClean="0">
                <a:solidFill>
                  <a:schemeClr val="bg2">
                    <a:lumMod val="75000"/>
                  </a:schemeClr>
                </a:solidFill>
                <a:latin typeface="+mn-lt"/>
                <a:cs typeface="Tahoma" panose="020B0604030504040204" pitchFamily="34" charset="0"/>
              </a:rPr>
              <a:t> for </a:t>
            </a:r>
            <a:r>
              <a:rPr lang="pl-PL" altLang="pl-PL" sz="1700" dirty="0" err="1" smtClean="0">
                <a:solidFill>
                  <a:schemeClr val="bg2">
                    <a:lumMod val="75000"/>
                  </a:schemeClr>
                </a:solidFill>
                <a:latin typeface="+mn-lt"/>
                <a:cs typeface="Tahoma" panose="020B0604030504040204" pitchFamily="34" charset="0"/>
              </a:rPr>
              <a:t>loans</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grants+partial</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loans</a:t>
            </a:r>
            <a:r>
              <a:rPr lang="pl-PL" altLang="pl-PL" sz="1700" dirty="0" smtClean="0">
                <a:solidFill>
                  <a:schemeClr val="bg2">
                    <a:lumMod val="75000"/>
                  </a:schemeClr>
                </a:solidFill>
                <a:latin typeface="+mn-lt"/>
                <a:cs typeface="Tahoma" panose="020B0604030504040204" pitchFamily="34" charset="0"/>
              </a:rPr>
              <a:t>). </a:t>
            </a:r>
          </a:p>
          <a:p>
            <a:pPr eaLnBrk="1" hangingPunct="1">
              <a:buNone/>
            </a:pPr>
            <a:r>
              <a:rPr lang="pl-PL" altLang="pl-PL" sz="800" dirty="0">
                <a:solidFill>
                  <a:schemeClr val="bg2">
                    <a:lumMod val="75000"/>
                  </a:schemeClr>
                </a:solidFill>
                <a:latin typeface="+mn-lt"/>
                <a:cs typeface="Tahoma" panose="020B0604030504040204" pitchFamily="34" charset="0"/>
              </a:rPr>
              <a:t> </a:t>
            </a:r>
            <a:r>
              <a:rPr lang="pl-PL" altLang="pl-PL" sz="800" dirty="0" smtClean="0">
                <a:solidFill>
                  <a:schemeClr val="bg2">
                    <a:lumMod val="75000"/>
                  </a:schemeClr>
                </a:solidFill>
                <a:latin typeface="+mn-lt"/>
                <a:cs typeface="Tahoma" panose="020B0604030504040204" pitchFamily="34" charset="0"/>
              </a:rPr>
              <a:t>     </a:t>
            </a:r>
          </a:p>
          <a:p>
            <a:pPr eaLnBrk="1" hangingPunct="1">
              <a:buNone/>
            </a:pPr>
            <a:r>
              <a:rPr lang="pl-PL" altLang="pl-PL" sz="1700" dirty="0" smtClean="0">
                <a:solidFill>
                  <a:schemeClr val="bg2">
                    <a:lumMod val="75000"/>
                  </a:schemeClr>
                </a:solidFill>
                <a:latin typeface="+mn-lt"/>
                <a:cs typeface="Tahoma" panose="020B0604030504040204" pitchFamily="34" charset="0"/>
              </a:rPr>
              <a:t>     Not </a:t>
            </a:r>
            <a:r>
              <a:rPr lang="pl-PL" altLang="pl-PL" sz="1700" dirty="0" err="1" smtClean="0">
                <a:solidFill>
                  <a:schemeClr val="bg2">
                    <a:lumMod val="75000"/>
                  </a:schemeClr>
                </a:solidFill>
                <a:latin typeface="+mn-lt"/>
                <a:cs typeface="Tahoma" panose="020B0604030504040204" pitchFamily="34" charset="0"/>
              </a:rPr>
              <a:t>all</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needs</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can</a:t>
            </a:r>
            <a:r>
              <a:rPr lang="pl-PL" altLang="pl-PL" sz="1700" dirty="0" smtClean="0">
                <a:solidFill>
                  <a:schemeClr val="bg2">
                    <a:lumMod val="75000"/>
                  </a:schemeClr>
                </a:solidFill>
                <a:latin typeface="+mn-lt"/>
                <a:cs typeface="Tahoma" panose="020B0604030504040204" pitchFamily="34" charset="0"/>
              </a:rPr>
              <a:t> be </a:t>
            </a:r>
            <a:r>
              <a:rPr lang="pl-PL" altLang="pl-PL" sz="1700" dirty="0" err="1" smtClean="0">
                <a:solidFill>
                  <a:schemeClr val="bg2">
                    <a:lumMod val="75000"/>
                  </a:schemeClr>
                </a:solidFill>
                <a:latin typeface="+mn-lt"/>
                <a:cs typeface="Tahoma" panose="020B0604030504040204" pitchFamily="34" charset="0"/>
              </a:rPr>
              <a:t>covered</a:t>
            </a:r>
            <a:r>
              <a:rPr lang="pl-PL" altLang="pl-PL" sz="1700" dirty="0" smtClean="0">
                <a:solidFill>
                  <a:schemeClr val="bg2">
                    <a:lumMod val="75000"/>
                  </a:schemeClr>
                </a:solidFill>
                <a:latin typeface="+mn-lt"/>
                <a:cs typeface="Tahoma" panose="020B0604030504040204" pitchFamily="34" charset="0"/>
              </a:rPr>
              <a:t>  by </a:t>
            </a:r>
            <a:r>
              <a:rPr lang="pl-PL" altLang="pl-PL" sz="1700" dirty="0" err="1" smtClean="0">
                <a:solidFill>
                  <a:schemeClr val="bg2">
                    <a:lumMod val="75000"/>
                  </a:schemeClr>
                </a:solidFill>
                <a:latin typeface="+mn-lt"/>
                <a:cs typeface="Tahoma" panose="020B0604030504040204" pitchFamily="34" charset="0"/>
              </a:rPr>
              <a:t>these</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programs</a:t>
            </a:r>
            <a:r>
              <a:rPr lang="pl-PL" altLang="pl-PL" sz="1700" dirty="0" smtClean="0">
                <a:solidFill>
                  <a:schemeClr val="bg2">
                    <a:lumMod val="75000"/>
                  </a:schemeClr>
                </a:solidFill>
                <a:latin typeface="+mn-lt"/>
                <a:cs typeface="Tahoma" panose="020B0604030504040204" pitchFamily="34" charset="0"/>
              </a:rPr>
              <a:t>: for </a:t>
            </a:r>
            <a:r>
              <a:rPr lang="pl-PL" altLang="pl-PL" sz="1700" dirty="0" err="1" smtClean="0">
                <a:solidFill>
                  <a:schemeClr val="bg2">
                    <a:lumMod val="75000"/>
                  </a:schemeClr>
                </a:solidFill>
                <a:latin typeface="+mn-lt"/>
                <a:cs typeface="Tahoma" panose="020B0604030504040204" pitchFamily="34" charset="0"/>
              </a:rPr>
              <a:t>operating</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geoDH</a:t>
            </a:r>
            <a:r>
              <a:rPr lang="pl-PL" altLang="pl-PL" sz="1700" dirty="0" smtClean="0">
                <a:solidFill>
                  <a:schemeClr val="bg2">
                    <a:lumMod val="75000"/>
                  </a:schemeClr>
                </a:solidFill>
                <a:latin typeface="+mn-lt"/>
                <a:cs typeface="Tahoma" panose="020B0604030504040204" pitchFamily="34" charset="0"/>
              </a:rPr>
              <a:t> =&gt; GRIF </a:t>
            </a:r>
            <a:r>
              <a:rPr lang="pl-PL" altLang="pl-PL" sz="1700" dirty="0" err="1" smtClean="0">
                <a:solidFill>
                  <a:schemeClr val="bg2">
                    <a:lumMod val="75000"/>
                  </a:schemeClr>
                </a:solidFill>
                <a:latin typeface="+mn-lt"/>
                <a:cs typeface="Tahoma" panose="020B0604030504040204" pitchFamily="34" charset="0"/>
              </a:rPr>
              <a:t>is</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more</a:t>
            </a:r>
            <a:r>
              <a:rPr lang="pl-PL" altLang="pl-PL" sz="1700" dirty="0" smtClean="0">
                <a:solidFill>
                  <a:schemeClr val="bg2">
                    <a:lumMod val="75000"/>
                  </a:schemeClr>
                </a:solidFill>
                <a:latin typeface="+mn-lt"/>
                <a:cs typeface="Tahoma" panose="020B0604030504040204" pitchFamily="34" charset="0"/>
              </a:rPr>
              <a:t> and </a:t>
            </a:r>
            <a:r>
              <a:rPr lang="pl-PL" altLang="pl-PL" sz="1700" dirty="0" err="1" smtClean="0">
                <a:solidFill>
                  <a:schemeClr val="bg2">
                    <a:lumMod val="75000"/>
                  </a:schemeClr>
                </a:solidFill>
                <a:latin typeface="+mn-lt"/>
                <a:cs typeface="Tahoma" panose="020B0604030504040204" pitchFamily="34" charset="0"/>
              </a:rPr>
              <a:t>more</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necessary</a:t>
            </a:r>
            <a:r>
              <a:rPr lang="pl-PL" altLang="pl-PL" sz="1700" dirty="0" smtClean="0">
                <a:solidFill>
                  <a:schemeClr val="bg2">
                    <a:lumMod val="75000"/>
                  </a:schemeClr>
                </a:solidFill>
                <a:latin typeface="+mn-lt"/>
                <a:cs typeface="Tahoma" panose="020B0604030504040204" pitchFamily="34" charset="0"/>
              </a:rPr>
              <a:t> </a:t>
            </a:r>
            <a:br>
              <a:rPr lang="pl-PL" altLang="pl-PL" sz="1700" dirty="0" smtClean="0">
                <a:solidFill>
                  <a:schemeClr val="bg2">
                    <a:lumMod val="75000"/>
                  </a:schemeClr>
                </a:solidFill>
                <a:latin typeface="+mn-lt"/>
                <a:cs typeface="Tahoma" panose="020B0604030504040204" pitchFamily="34" charset="0"/>
              </a:rPr>
            </a:br>
            <a:r>
              <a:rPr lang="pl-PL" altLang="pl-PL" sz="1700" dirty="0" smtClean="0">
                <a:solidFill>
                  <a:schemeClr val="bg2">
                    <a:lumMod val="75000"/>
                  </a:schemeClr>
                </a:solidFill>
                <a:latin typeface="+mn-lt"/>
                <a:cs typeface="Tahoma" panose="020B0604030504040204" pitchFamily="34" charset="0"/>
              </a:rPr>
              <a:t>     -  the </a:t>
            </a:r>
            <a:r>
              <a:rPr lang="pl-PL" altLang="pl-PL" sz="1700" dirty="0" err="1" smtClean="0">
                <a:solidFill>
                  <a:schemeClr val="bg2">
                    <a:lumMod val="75000"/>
                  </a:schemeClr>
                </a:solidFill>
                <a:latin typeface="+mn-lt"/>
                <a:cs typeface="Tahoma" panose="020B0604030504040204" pitchFamily="34" charset="0"/>
              </a:rPr>
              <a:t>long</a:t>
            </a:r>
            <a:r>
              <a:rPr lang="pl-PL" altLang="pl-PL" sz="1700" dirty="0" smtClean="0">
                <a:solidFill>
                  <a:schemeClr val="bg2">
                    <a:lumMod val="75000"/>
                  </a:schemeClr>
                </a:solidFill>
                <a:latin typeface="+mn-lt"/>
                <a:cs typeface="Tahoma" panose="020B0604030504040204" pitchFamily="34" charset="0"/>
              </a:rPr>
              <a:t>-term </a:t>
            </a:r>
            <a:r>
              <a:rPr lang="pl-PL" altLang="pl-PL" sz="1700" dirty="0" err="1" smtClean="0">
                <a:solidFill>
                  <a:schemeClr val="bg2">
                    <a:lumMod val="75000"/>
                  </a:schemeClr>
                </a:solidFill>
                <a:latin typeface="+mn-lt"/>
                <a:cs typeface="Tahoma" panose="020B0604030504040204" pitchFamily="34" charset="0"/>
              </a:rPr>
              <a:t>operational</a:t>
            </a:r>
            <a:r>
              <a:rPr lang="pl-PL" altLang="pl-PL" sz="1700" dirty="0" smtClean="0">
                <a:solidFill>
                  <a:schemeClr val="bg2">
                    <a:lumMod val="75000"/>
                  </a:schemeClr>
                </a:solidFill>
                <a:latin typeface="+mn-lt"/>
                <a:cs typeface="Tahoma" panose="020B0604030504040204" pitchFamily="34" charset="0"/>
              </a:rPr>
              <a:t> / </a:t>
            </a:r>
            <a:r>
              <a:rPr lang="pl-PL" altLang="pl-PL" sz="1700" dirty="0" err="1" smtClean="0">
                <a:solidFill>
                  <a:schemeClr val="bg2">
                    <a:lumMod val="75000"/>
                  </a:schemeClr>
                </a:solidFill>
                <a:latin typeface="+mn-lt"/>
                <a:cs typeface="Tahoma" panose="020B0604030504040204" pitchFamily="34" charset="0"/>
              </a:rPr>
              <a:t>resource</a:t>
            </a:r>
            <a:r>
              <a:rPr lang="pl-PL" altLang="pl-PL" sz="1700" dirty="0" smtClean="0">
                <a:solidFill>
                  <a:schemeClr val="bg2">
                    <a:lumMod val="75000"/>
                  </a:schemeClr>
                </a:solidFill>
                <a:latin typeface="+mn-lt"/>
                <a:cs typeface="Tahoma" panose="020B0604030504040204" pitchFamily="34" charset="0"/>
              </a:rPr>
              <a:t> / </a:t>
            </a:r>
            <a:r>
              <a:rPr lang="pl-PL" altLang="pl-PL" sz="1700" dirty="0" err="1" smtClean="0">
                <a:solidFill>
                  <a:schemeClr val="bg2">
                    <a:lumMod val="75000"/>
                  </a:schemeClr>
                </a:solidFill>
                <a:latin typeface="+mn-lt"/>
                <a:cs typeface="Tahoma" panose="020B0604030504040204" pitchFamily="34" charset="0"/>
              </a:rPr>
              <a:t>technical</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risk</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also</a:t>
            </a:r>
            <a:r>
              <a:rPr lang="pl-PL" altLang="pl-PL" sz="1700" dirty="0" smtClean="0">
                <a:solidFill>
                  <a:schemeClr val="bg2">
                    <a:lumMod val="75000"/>
                  </a:schemeClr>
                </a:solidFill>
                <a:latin typeface="+mn-lt"/>
                <a:cs typeface="Tahoma" panose="020B0604030504040204" pitchFamily="34" charset="0"/>
              </a:rPr>
              <a:t> </a:t>
            </a:r>
            <a:r>
              <a:rPr lang="pl-PL" altLang="pl-PL" sz="1700" dirty="0" err="1" smtClean="0">
                <a:solidFill>
                  <a:schemeClr val="bg2">
                    <a:lumMod val="75000"/>
                  </a:schemeClr>
                </a:solidFill>
                <a:latin typeface="+mn-lt"/>
                <a:cs typeface="Tahoma" panose="020B0604030504040204" pitchFamily="34" charset="0"/>
              </a:rPr>
              <a:t>short</a:t>
            </a:r>
            <a:r>
              <a:rPr lang="pl-PL" altLang="pl-PL" sz="1700" dirty="0" smtClean="0">
                <a:solidFill>
                  <a:schemeClr val="bg2">
                    <a:lumMod val="75000"/>
                  </a:schemeClr>
                </a:solidFill>
                <a:latin typeface="+mn-lt"/>
                <a:cs typeface="Tahoma" panose="020B0604030504040204" pitchFamily="34" charset="0"/>
              </a:rPr>
              <a:t>-term GRIF </a:t>
            </a:r>
            <a:r>
              <a:rPr lang="pl-PL" altLang="pl-PL" sz="1700" dirty="0" err="1" smtClean="0">
                <a:solidFill>
                  <a:schemeClr val="bg2">
                    <a:lumMod val="75000"/>
                  </a:schemeClr>
                </a:solidFill>
                <a:latin typeface="+mn-lt"/>
                <a:cs typeface="Tahoma" panose="020B0604030504040204" pitchFamily="34" charset="0"/>
              </a:rPr>
              <a:t>is</a:t>
            </a:r>
            <a:r>
              <a:rPr lang="pl-PL" altLang="pl-PL" sz="1700" dirty="0" smtClean="0">
                <a:solidFill>
                  <a:schemeClr val="bg2">
                    <a:lumMod val="75000"/>
                  </a:schemeClr>
                </a:solidFill>
                <a:latin typeface="+mn-lt"/>
                <a:cs typeface="Tahoma" panose="020B0604030504040204" pitchFamily="34" charset="0"/>
              </a:rPr>
              <a:t> of </a:t>
            </a:r>
            <a:r>
              <a:rPr lang="pl-PL" altLang="pl-PL" sz="1700" dirty="0" err="1" smtClean="0">
                <a:solidFill>
                  <a:schemeClr val="bg2">
                    <a:lumMod val="75000"/>
                  </a:schemeClr>
                </a:solidFill>
                <a:latin typeface="+mn-lt"/>
                <a:cs typeface="Tahoma" panose="020B0604030504040204" pitchFamily="34" charset="0"/>
              </a:rPr>
              <a:t>purpose</a:t>
            </a:r>
            <a:r>
              <a:rPr lang="pl-PL" altLang="pl-PL" sz="1700" dirty="0" smtClean="0">
                <a:solidFill>
                  <a:schemeClr val="bg2">
                    <a:lumMod val="75000"/>
                  </a:schemeClr>
                </a:solidFill>
                <a:latin typeface="+mn-lt"/>
                <a:cs typeface="Tahoma" panose="020B0604030504040204" pitchFamily="34" charset="0"/>
              </a:rPr>
              <a:t> (as </a:t>
            </a:r>
            <a:r>
              <a:rPr lang="pl-PL" altLang="pl-PL" sz="1700" dirty="0" err="1" smtClean="0">
                <a:solidFill>
                  <a:schemeClr val="bg2">
                    <a:lumMod val="75000"/>
                  </a:schemeClr>
                </a:solidFill>
                <a:latin typeface="+mn-lt"/>
                <a:cs typeface="Tahoma" panose="020B0604030504040204" pitchFamily="34" charset="0"/>
              </a:rPr>
              <a:t>pointed</a:t>
            </a:r>
            <a:r>
              <a:rPr lang="pl-PL" altLang="pl-PL" sz="1700" dirty="0" smtClean="0">
                <a:solidFill>
                  <a:schemeClr val="bg2">
                    <a:lumMod val="75000"/>
                  </a:schemeClr>
                </a:solidFill>
                <a:latin typeface="+mn-lt"/>
                <a:cs typeface="Tahoma" panose="020B0604030504040204" pitchFamily="34" charset="0"/>
              </a:rPr>
              <a:t> </a:t>
            </a:r>
            <a:r>
              <a:rPr lang="pl-PL" altLang="pl-PL" sz="1700" dirty="0" smtClean="0">
                <a:solidFill>
                  <a:schemeClr val="bg2">
                    <a:lumMod val="75000"/>
                  </a:schemeClr>
                </a:solidFill>
                <a:latin typeface="+mn-lt"/>
                <a:cs typeface="Tahoma" panose="020B0604030504040204" pitchFamily="34" charset="0"/>
              </a:rPr>
              <a:t>out for </a:t>
            </a:r>
            <a:r>
              <a:rPr lang="pl-PL" altLang="pl-PL" sz="1700" dirty="0" err="1" smtClean="0">
                <a:solidFill>
                  <a:schemeClr val="bg2">
                    <a:lumMod val="75000"/>
                  </a:schemeClr>
                </a:solidFill>
                <a:latin typeface="+mn-lt"/>
                <a:cs typeface="Tahoma" panose="020B0604030504040204" pitchFamily="34" charset="0"/>
              </a:rPr>
              <a:t>yrs</a:t>
            </a:r>
            <a:r>
              <a:rPr lang="pl-PL" altLang="pl-PL" sz="1700" dirty="0" smtClean="0">
                <a:solidFill>
                  <a:schemeClr val="bg2">
                    <a:lumMod val="75000"/>
                  </a:schemeClr>
                </a:solidFill>
                <a:latin typeface="+mn-lt"/>
                <a:cs typeface="Tahoma" panose="020B0604030504040204" pitchFamily="34" charset="0"/>
              </a:rPr>
              <a:t>)</a:t>
            </a:r>
          </a:p>
          <a:p>
            <a:pPr eaLnBrk="1" hangingPunct="1">
              <a:buNone/>
            </a:pPr>
            <a:endParaRPr lang="pl-PL" altLang="pl-PL" sz="1700" dirty="0" smtClean="0">
              <a:solidFill>
                <a:schemeClr val="bg2">
                  <a:lumMod val="75000"/>
                </a:schemeClr>
              </a:solidFill>
              <a:latin typeface="+mn-lt"/>
              <a:cs typeface="Tahoma" panose="020B0604030504040204" pitchFamily="34" charset="0"/>
            </a:endParaRPr>
          </a:p>
          <a:p>
            <a:pPr eaLnBrk="1" hangingPunct="1">
              <a:buNone/>
            </a:pPr>
            <a:r>
              <a:rPr lang="pl-PL" altLang="pl-PL" sz="1700" dirty="0">
                <a:solidFill>
                  <a:schemeClr val="bg2">
                    <a:lumMod val="75000"/>
                  </a:schemeClr>
                </a:solidFill>
                <a:latin typeface="+mn-lt"/>
                <a:cs typeface="Tahoma" panose="020B0604030504040204" pitchFamily="34" charset="0"/>
              </a:rPr>
              <a:t> </a:t>
            </a:r>
            <a:r>
              <a:rPr lang="pl-PL" altLang="pl-PL" sz="1700" dirty="0" smtClean="0">
                <a:solidFill>
                  <a:schemeClr val="bg2">
                    <a:lumMod val="75000"/>
                  </a:schemeClr>
                </a:solidFill>
                <a:latin typeface="+mn-lt"/>
                <a:cs typeface="Tahoma" panose="020B0604030504040204" pitchFamily="34" charset="0"/>
              </a:rPr>
              <a:t>    </a:t>
            </a:r>
            <a:r>
              <a:rPr lang="pl-PL" altLang="pl-PL" sz="1600" i="1" dirty="0" smtClean="0">
                <a:solidFill>
                  <a:schemeClr val="bg2">
                    <a:lumMod val="75000"/>
                  </a:schemeClr>
                </a:solidFill>
                <a:latin typeface="+mn-lt"/>
                <a:cs typeface="Tahoma" panose="020B0604030504040204" pitchFamily="34" charset="0"/>
              </a:rPr>
              <a:t>* 2008-2012: ~ 50 </a:t>
            </a:r>
            <a:r>
              <a:rPr lang="pl-PL" altLang="pl-PL" sz="1600" i="1" dirty="0" err="1" smtClean="0">
                <a:solidFill>
                  <a:schemeClr val="bg2">
                    <a:lumMod val="75000"/>
                  </a:schemeClr>
                </a:solidFill>
                <a:latin typeface="+mn-lt"/>
                <a:cs typeface="Tahoma" panose="020B0604030504040204" pitchFamily="34" charset="0"/>
              </a:rPr>
              <a:t>million</a:t>
            </a:r>
            <a:r>
              <a:rPr lang="pl-PL" altLang="pl-PL" sz="1600" i="1" dirty="0" smtClean="0">
                <a:solidFill>
                  <a:schemeClr val="bg2">
                    <a:lumMod val="75000"/>
                  </a:schemeClr>
                </a:solidFill>
                <a:latin typeface="+mn-lt"/>
                <a:cs typeface="Tahoma" panose="020B0604030504040204" pitchFamily="34" charset="0"/>
              </a:rPr>
              <a:t> PLN </a:t>
            </a:r>
            <a:endParaRPr lang="pl-PL" altLang="pl-PL" sz="1600" i="1" dirty="0">
              <a:solidFill>
                <a:schemeClr val="bg2">
                  <a:lumMod val="75000"/>
                </a:schemeClr>
              </a:solidFill>
              <a:latin typeface="+mn-lt"/>
              <a:cs typeface="Tahoma" panose="020B0604030504040204" pitchFamily="34" charset="0"/>
            </a:endParaRPr>
          </a:p>
        </p:txBody>
      </p:sp>
      <p:sp>
        <p:nvSpPr>
          <p:cNvPr id="2" name="Prostokąt 1"/>
          <p:cNvSpPr/>
          <p:nvPr/>
        </p:nvSpPr>
        <p:spPr>
          <a:xfrm>
            <a:off x="152235" y="6238886"/>
            <a:ext cx="458780" cy="276999"/>
          </a:xfrm>
          <a:prstGeom prst="rect">
            <a:avLst/>
          </a:prstGeom>
        </p:spPr>
        <p:txBody>
          <a:bodyPr wrap="none">
            <a:spAutoFit/>
          </a:bodyPr>
          <a:lstStyle/>
          <a:p>
            <a:pPr defTabSz="449263" fontAlgn="base">
              <a:spcBef>
                <a:spcPct val="0"/>
              </a:spcBef>
              <a:spcAft>
                <a:spcPct val="0"/>
              </a:spcAft>
              <a:buClr>
                <a:srgbClr val="000000"/>
              </a:buClr>
              <a:buSzPct val="100000"/>
              <a:buFont typeface="Times New Roman" pitchFamily="18" charset="0"/>
              <a:buNone/>
            </a:pPr>
            <a:r>
              <a:rPr lang="pl-PL" altLang="pl-PL" sz="1200" dirty="0">
                <a:solidFill>
                  <a:srgbClr val="FFFFFF">
                    <a:lumMod val="50000"/>
                  </a:srgbClr>
                </a:solidFill>
                <a:latin typeface="Tahoma" panose="020B0604030504040204" pitchFamily="34" charset="0"/>
              </a:rPr>
              <a:t> </a:t>
            </a:r>
            <a:r>
              <a:rPr lang="pl-PL" altLang="pl-PL" sz="1200" dirty="0" smtClean="0">
                <a:solidFill>
                  <a:schemeClr val="bg1">
                    <a:lumMod val="50000"/>
                  </a:schemeClr>
                </a:solidFill>
                <a:latin typeface="Tahoma" panose="020B0604030504040204" pitchFamily="34" charset="0"/>
              </a:rPr>
              <a:t>3/7</a:t>
            </a:r>
            <a:endParaRPr lang="pl-PL" altLang="pl-PL" sz="1200" dirty="0">
              <a:solidFill>
                <a:schemeClr val="bg1">
                  <a:lumMod val="50000"/>
                </a:schemeClr>
              </a:solidFill>
            </a:endParaRPr>
          </a:p>
        </p:txBody>
      </p:sp>
      <p:sp>
        <p:nvSpPr>
          <p:cNvPr id="3" name="Strzałka w dół 2"/>
          <p:cNvSpPr/>
          <p:nvPr/>
        </p:nvSpPr>
        <p:spPr bwMode="auto">
          <a:xfrm>
            <a:off x="5979064" y="3535890"/>
            <a:ext cx="355380" cy="250066"/>
          </a:xfrm>
          <a:prstGeom prst="downArrow">
            <a:avLst>
              <a:gd name="adj1" fmla="val 43800"/>
              <a:gd name="adj2" fmla="val 50000"/>
            </a:avLst>
          </a:prstGeom>
          <a:noFill/>
          <a:ln w="22225"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6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 xmlns:a16="http://schemas.microsoft.com/office/drawing/2014/main" id="{C1395CE4-097F-4220-BE33-B4E976F7EB82}"/>
              </a:ext>
            </a:extLst>
          </p:cNvPr>
          <p:cNvSpPr>
            <a:spLocks noGrp="1"/>
          </p:cNvSpPr>
          <p:nvPr>
            <p:ph type="subTitle" idx="1"/>
          </p:nvPr>
        </p:nvSpPr>
        <p:spPr>
          <a:xfrm>
            <a:off x="1358900" y="445791"/>
            <a:ext cx="10965482" cy="634778"/>
          </a:xfrm>
        </p:spPr>
        <p:txBody>
          <a:bodyPr/>
          <a:lstStyle/>
          <a:p>
            <a:pPr>
              <a:lnSpc>
                <a:spcPct val="100000"/>
              </a:lnSpc>
              <a:spcAft>
                <a:spcPts val="0"/>
              </a:spcAft>
            </a:pPr>
            <a:r>
              <a:rPr lang="en-US" sz="2200" b="1" dirty="0" smtClean="0">
                <a:solidFill>
                  <a:srgbClr val="EBB86E"/>
                </a:solidFill>
              </a:rPr>
              <a:t>Need </a:t>
            </a:r>
            <a:r>
              <a:rPr lang="pl-PL" sz="2200" b="1" dirty="0" smtClean="0">
                <a:solidFill>
                  <a:srgbClr val="EBB86E"/>
                </a:solidFill>
              </a:rPr>
              <a:t>to </a:t>
            </a:r>
            <a:r>
              <a:rPr lang="en-US" sz="2200" b="1" dirty="0" smtClean="0">
                <a:solidFill>
                  <a:srgbClr val="EBB86E"/>
                </a:solidFill>
              </a:rPr>
              <a:t>establish a short / long term </a:t>
            </a:r>
            <a:r>
              <a:rPr lang="pl-PL" sz="2200" b="1" dirty="0" smtClean="0">
                <a:solidFill>
                  <a:srgbClr val="EBB86E"/>
                </a:solidFill>
              </a:rPr>
              <a:t>GRIF </a:t>
            </a:r>
            <a:r>
              <a:rPr lang="en-US" sz="2200" b="1" dirty="0" smtClean="0">
                <a:solidFill>
                  <a:srgbClr val="EBB86E"/>
                </a:solidFill>
              </a:rPr>
              <a:t>– feedbacks </a:t>
            </a:r>
            <a:r>
              <a:rPr lang="pl-PL" sz="2200" b="1" dirty="0" smtClean="0">
                <a:solidFill>
                  <a:srgbClr val="EBB86E"/>
                </a:solidFill>
              </a:rPr>
              <a:t>from </a:t>
            </a:r>
            <a:r>
              <a:rPr lang="pl-PL" sz="2200" b="1" dirty="0" err="1" smtClean="0">
                <a:solidFill>
                  <a:srgbClr val="EBB86E"/>
                </a:solidFill>
              </a:rPr>
              <a:t>operators</a:t>
            </a:r>
            <a:r>
              <a:rPr lang="pl-PL" sz="2200" b="1" dirty="0" smtClean="0">
                <a:solidFill>
                  <a:srgbClr val="EBB86E"/>
                </a:solidFill>
              </a:rPr>
              <a:t>, </a:t>
            </a:r>
            <a:br>
              <a:rPr lang="pl-PL" sz="2200" b="1" dirty="0" smtClean="0">
                <a:solidFill>
                  <a:srgbClr val="EBB86E"/>
                </a:solidFill>
              </a:rPr>
            </a:br>
            <a:r>
              <a:rPr lang="en-US" sz="2200" b="1" dirty="0" smtClean="0">
                <a:solidFill>
                  <a:srgbClr val="EBB86E"/>
                </a:solidFill>
              </a:rPr>
              <a:t>potential investors</a:t>
            </a:r>
            <a:r>
              <a:rPr lang="pl-PL" sz="2200" b="1" dirty="0" smtClean="0">
                <a:solidFill>
                  <a:srgbClr val="EBB86E"/>
                </a:solidFill>
              </a:rPr>
              <a:t>  </a:t>
            </a:r>
            <a:r>
              <a:rPr lang="pl-PL" sz="2200" b="1" dirty="0" err="1" smtClean="0">
                <a:solidFill>
                  <a:srgbClr val="EBB86E"/>
                </a:solidFill>
              </a:rPr>
              <a:t>cooperating</a:t>
            </a:r>
            <a:r>
              <a:rPr lang="pl-PL" sz="2200" b="1" dirty="0" smtClean="0">
                <a:solidFill>
                  <a:srgbClr val="EBB86E"/>
                </a:solidFill>
              </a:rPr>
              <a:t> with </a:t>
            </a:r>
            <a:r>
              <a:rPr lang="pl-PL" sz="2200" b="1" dirty="0" err="1" smtClean="0">
                <a:solidFill>
                  <a:srgbClr val="EBB86E"/>
                </a:solidFill>
              </a:rPr>
              <a:t>IGSMiE</a:t>
            </a:r>
            <a:r>
              <a:rPr lang="pl-PL" sz="2200" b="1" dirty="0" smtClean="0">
                <a:solidFill>
                  <a:srgbClr val="EBB86E"/>
                </a:solidFill>
              </a:rPr>
              <a:t> PAN team  </a:t>
            </a:r>
            <a:endParaRPr lang="en-GB" sz="2200" dirty="0"/>
          </a:p>
        </p:txBody>
      </p:sp>
      <p:sp>
        <p:nvSpPr>
          <p:cNvPr id="3" name="Symbol zastępczy tekstu 2"/>
          <p:cNvSpPr>
            <a:spLocks noGrp="1"/>
          </p:cNvSpPr>
          <p:nvPr>
            <p:ph type="body" sz="quarter" idx="15"/>
          </p:nvPr>
        </p:nvSpPr>
        <p:spPr>
          <a:xfrm>
            <a:off x="886966" y="1929024"/>
            <a:ext cx="10247313" cy="2107106"/>
          </a:xfrm>
        </p:spPr>
        <p:txBody>
          <a:bodyPr/>
          <a:lstStyle/>
          <a:p>
            <a:pPr>
              <a:lnSpc>
                <a:spcPct val="150000"/>
              </a:lnSpc>
            </a:pPr>
            <a:r>
              <a:rPr lang="pl-PL" sz="1800" dirty="0" smtClean="0">
                <a:solidFill>
                  <a:schemeClr val="bg2">
                    <a:lumMod val="25000"/>
                  </a:schemeClr>
                </a:solidFill>
              </a:rPr>
              <a:t>”To </a:t>
            </a:r>
            <a:r>
              <a:rPr lang="pl-PL" sz="1800" dirty="0" err="1" smtClean="0">
                <a:solidFill>
                  <a:schemeClr val="bg2">
                    <a:lumMod val="25000"/>
                  </a:schemeClr>
                </a:solidFill>
              </a:rPr>
              <a:t>accelerate</a:t>
            </a:r>
            <a:r>
              <a:rPr lang="pl-PL" sz="1800" dirty="0" smtClean="0">
                <a:solidFill>
                  <a:schemeClr val="bg2">
                    <a:lumMod val="25000"/>
                  </a:schemeClr>
                </a:solidFill>
              </a:rPr>
              <a:t> the </a:t>
            </a:r>
            <a:r>
              <a:rPr lang="pl-PL" sz="1800" dirty="0" err="1" smtClean="0">
                <a:solidFill>
                  <a:schemeClr val="bg2">
                    <a:lumMod val="25000"/>
                  </a:schemeClr>
                </a:solidFill>
              </a:rPr>
              <a:t>geothermal</a:t>
            </a:r>
            <a:r>
              <a:rPr lang="pl-PL" sz="1800" dirty="0" smtClean="0">
                <a:solidFill>
                  <a:schemeClr val="bg2">
                    <a:lumMod val="25000"/>
                  </a:schemeClr>
                </a:solidFill>
              </a:rPr>
              <a:t> </a:t>
            </a:r>
            <a:r>
              <a:rPr lang="pl-PL" sz="1800" dirty="0" err="1" smtClean="0">
                <a:solidFill>
                  <a:schemeClr val="bg2">
                    <a:lumMod val="25000"/>
                  </a:schemeClr>
                </a:solidFill>
              </a:rPr>
              <a:t>energy</a:t>
            </a:r>
            <a:r>
              <a:rPr lang="pl-PL" sz="1800" dirty="0" smtClean="0">
                <a:solidFill>
                  <a:schemeClr val="bg2">
                    <a:lumMod val="25000"/>
                  </a:schemeClr>
                </a:solidFill>
              </a:rPr>
              <a:t> market development and to </a:t>
            </a:r>
            <a:r>
              <a:rPr lang="en-US" sz="1800" dirty="0" smtClean="0">
                <a:solidFill>
                  <a:schemeClr val="bg2">
                    <a:lumMod val="25000"/>
                  </a:schemeClr>
                </a:solidFill>
              </a:rPr>
              <a:t>attract </a:t>
            </a:r>
            <a:r>
              <a:rPr lang="en-US" sz="1800" dirty="0">
                <a:solidFill>
                  <a:schemeClr val="bg2">
                    <a:lumMod val="25000"/>
                  </a:schemeClr>
                </a:solidFill>
              </a:rPr>
              <a:t>more investors it is necessary to introduce </a:t>
            </a:r>
            <a:r>
              <a:rPr lang="pl-PL" sz="1800" dirty="0" err="1" smtClean="0">
                <a:solidFill>
                  <a:schemeClr val="bg2">
                    <a:lumMod val="25000"/>
                  </a:schemeClr>
                </a:solidFill>
              </a:rPr>
              <a:t>gradually</a:t>
            </a:r>
            <a:r>
              <a:rPr lang="pl-PL" sz="1800" dirty="0" smtClean="0">
                <a:solidFill>
                  <a:schemeClr val="bg2">
                    <a:lumMod val="25000"/>
                  </a:schemeClr>
                </a:solidFill>
              </a:rPr>
              <a:t> </a:t>
            </a:r>
            <a:r>
              <a:rPr lang="pl-PL" sz="1800" dirty="0" err="1" smtClean="0">
                <a:solidFill>
                  <a:schemeClr val="bg2">
                    <a:lumMod val="25000"/>
                  </a:schemeClr>
                </a:solidFill>
              </a:rPr>
              <a:t>relevant</a:t>
            </a:r>
            <a:r>
              <a:rPr lang="pl-PL" sz="1800" dirty="0" smtClean="0">
                <a:solidFill>
                  <a:schemeClr val="bg2">
                    <a:lumMod val="25000"/>
                  </a:schemeClr>
                </a:solidFill>
              </a:rPr>
              <a:t> </a:t>
            </a:r>
            <a:r>
              <a:rPr lang="pl-PL" sz="1800" dirty="0" err="1" smtClean="0">
                <a:solidFill>
                  <a:schemeClr val="bg2">
                    <a:lumMod val="25000"/>
                  </a:schemeClr>
                </a:solidFill>
              </a:rPr>
              <a:t>types</a:t>
            </a:r>
            <a:r>
              <a:rPr lang="pl-PL" sz="1800" dirty="0" smtClean="0">
                <a:solidFill>
                  <a:schemeClr val="bg2">
                    <a:lumMod val="25000"/>
                  </a:schemeClr>
                </a:solidFill>
              </a:rPr>
              <a:t> of </a:t>
            </a:r>
            <a:r>
              <a:rPr lang="en-US" sz="1800" dirty="0" smtClean="0">
                <a:solidFill>
                  <a:schemeClr val="bg2">
                    <a:lumMod val="25000"/>
                  </a:schemeClr>
                </a:solidFill>
              </a:rPr>
              <a:t>supportive measure</a:t>
            </a:r>
            <a:r>
              <a:rPr lang="pl-PL" sz="1800" dirty="0" smtClean="0">
                <a:solidFill>
                  <a:schemeClr val="bg2">
                    <a:lumMod val="25000"/>
                  </a:schemeClr>
                </a:solidFill>
              </a:rPr>
              <a:t>s</a:t>
            </a:r>
            <a:r>
              <a:rPr lang="en-US" sz="1800" dirty="0" smtClean="0">
                <a:solidFill>
                  <a:schemeClr val="bg2">
                    <a:lumMod val="25000"/>
                  </a:schemeClr>
                </a:solidFill>
              </a:rPr>
              <a:t> </a:t>
            </a:r>
            <a:r>
              <a:rPr lang="pl-PL" sz="1800" dirty="0" smtClean="0">
                <a:solidFill>
                  <a:schemeClr val="bg2">
                    <a:lumMod val="25000"/>
                  </a:schemeClr>
                </a:solidFill>
              </a:rPr>
              <a:t>/ RMS </a:t>
            </a:r>
            <a:r>
              <a:rPr lang="en-US" sz="1800" dirty="0" smtClean="0">
                <a:solidFill>
                  <a:schemeClr val="bg2">
                    <a:lumMod val="25000"/>
                  </a:schemeClr>
                </a:solidFill>
              </a:rPr>
              <a:t>incl</a:t>
            </a:r>
            <a:r>
              <a:rPr lang="en-US" sz="1800" dirty="0">
                <a:solidFill>
                  <a:schemeClr val="bg2">
                    <a:lumMod val="25000"/>
                  </a:schemeClr>
                </a:solidFill>
              </a:rPr>
              <a:t>. </a:t>
            </a:r>
            <a:r>
              <a:rPr lang="pl-PL" sz="1800" dirty="0" err="1">
                <a:solidFill>
                  <a:schemeClr val="bg2">
                    <a:lumMod val="25000"/>
                  </a:schemeClr>
                </a:solidFill>
              </a:rPr>
              <a:t>g</a:t>
            </a:r>
            <a:r>
              <a:rPr lang="pl-PL" sz="1800" dirty="0" err="1" smtClean="0">
                <a:solidFill>
                  <a:schemeClr val="bg2">
                    <a:lumMod val="25000"/>
                  </a:schemeClr>
                </a:solidFill>
              </a:rPr>
              <a:t>rants</a:t>
            </a:r>
            <a:r>
              <a:rPr lang="pl-PL" sz="1800" dirty="0" smtClean="0">
                <a:solidFill>
                  <a:schemeClr val="bg2">
                    <a:lumMod val="25000"/>
                  </a:schemeClr>
                </a:solidFill>
              </a:rPr>
              <a:t>, </a:t>
            </a:r>
            <a:r>
              <a:rPr lang="pl-PL" sz="1800" dirty="0" err="1" smtClean="0">
                <a:solidFill>
                  <a:schemeClr val="bg2">
                    <a:lumMod val="25000"/>
                  </a:schemeClr>
                </a:solidFill>
              </a:rPr>
              <a:t>loans</a:t>
            </a:r>
            <a:r>
              <a:rPr lang="pl-PL" sz="1800" dirty="0" smtClean="0">
                <a:solidFill>
                  <a:schemeClr val="bg2">
                    <a:lumMod val="25000"/>
                  </a:schemeClr>
                </a:solidFill>
              </a:rPr>
              <a:t> and </a:t>
            </a:r>
            <a:r>
              <a:rPr lang="pl-PL" sz="1800" dirty="0" err="1" smtClean="0">
                <a:solidFill>
                  <a:schemeClr val="bg2">
                    <a:lumMod val="25000"/>
                  </a:schemeClr>
                </a:solidFill>
              </a:rPr>
              <a:t>than</a:t>
            </a:r>
            <a:r>
              <a:rPr lang="pl-PL" sz="1800" dirty="0" smtClean="0">
                <a:solidFill>
                  <a:schemeClr val="bg2">
                    <a:lumMod val="25000"/>
                  </a:schemeClr>
                </a:solidFill>
              </a:rPr>
              <a:t> </a:t>
            </a:r>
            <a:r>
              <a:rPr lang="pl-PL" sz="1800" dirty="0" err="1" smtClean="0">
                <a:solidFill>
                  <a:schemeClr val="bg2">
                    <a:lumMod val="25000"/>
                  </a:schemeClr>
                </a:solidFill>
              </a:rPr>
              <a:t>Geothermal</a:t>
            </a:r>
            <a:r>
              <a:rPr lang="pl-PL" sz="1800" dirty="0" smtClean="0">
                <a:solidFill>
                  <a:schemeClr val="bg2">
                    <a:lumMod val="25000"/>
                  </a:schemeClr>
                </a:solidFill>
              </a:rPr>
              <a:t> </a:t>
            </a:r>
            <a:r>
              <a:rPr lang="en-US" sz="1800" dirty="0" smtClean="0">
                <a:solidFill>
                  <a:schemeClr val="bg2">
                    <a:lumMod val="25000"/>
                  </a:schemeClr>
                </a:solidFill>
              </a:rPr>
              <a:t>Risk </a:t>
            </a:r>
            <a:r>
              <a:rPr lang="en-US" sz="1800" dirty="0">
                <a:solidFill>
                  <a:schemeClr val="bg2">
                    <a:lumMod val="25000"/>
                  </a:schemeClr>
                </a:solidFill>
              </a:rPr>
              <a:t>Insurance </a:t>
            </a:r>
            <a:r>
              <a:rPr lang="en-US" sz="1800" dirty="0" smtClean="0">
                <a:solidFill>
                  <a:schemeClr val="bg2">
                    <a:lumMod val="25000"/>
                  </a:schemeClr>
                </a:solidFill>
              </a:rPr>
              <a:t>Fund</a:t>
            </a:r>
            <a:r>
              <a:rPr lang="pl-PL" sz="1800" dirty="0" smtClean="0">
                <a:solidFill>
                  <a:schemeClr val="bg2">
                    <a:lumMod val="25000"/>
                  </a:schemeClr>
                </a:solidFill>
              </a:rPr>
              <a:t>”</a:t>
            </a:r>
            <a:r>
              <a:rPr lang="en-US" sz="1800" dirty="0" smtClean="0">
                <a:solidFill>
                  <a:schemeClr val="bg2">
                    <a:lumMod val="25000"/>
                  </a:schemeClr>
                </a:solidFill>
              </a:rPr>
              <a:t> </a:t>
            </a:r>
            <a:r>
              <a:rPr lang="pl-PL" sz="1800" dirty="0" smtClean="0">
                <a:solidFill>
                  <a:schemeClr val="bg2">
                    <a:lumMod val="25000"/>
                  </a:schemeClr>
                </a:solidFill>
              </a:rPr>
              <a:t> </a:t>
            </a:r>
            <a:r>
              <a:rPr lang="en-US" sz="1800" dirty="0" smtClean="0">
                <a:solidFill>
                  <a:schemeClr val="bg2">
                    <a:lumMod val="25000"/>
                  </a:schemeClr>
                </a:solidFill>
              </a:rPr>
              <a:t>(following e.g. the GEORISK </a:t>
            </a:r>
            <a:r>
              <a:rPr lang="pl-PL" sz="1800" dirty="0" err="1" smtClean="0">
                <a:solidFill>
                  <a:schemeClr val="bg2">
                    <a:lumMod val="25000"/>
                  </a:schemeClr>
                </a:solidFill>
              </a:rPr>
              <a:t>proposals</a:t>
            </a:r>
            <a:r>
              <a:rPr lang="en-US" sz="1800" dirty="0" smtClean="0">
                <a:solidFill>
                  <a:schemeClr val="bg2">
                    <a:lumMod val="25000"/>
                  </a:schemeClr>
                </a:solidFill>
              </a:rPr>
              <a:t>) </a:t>
            </a:r>
            <a:endParaRPr lang="pl-PL" sz="1800" dirty="0">
              <a:solidFill>
                <a:schemeClr val="bg2">
                  <a:lumMod val="25000"/>
                </a:schemeClr>
              </a:solidFill>
            </a:endParaRPr>
          </a:p>
        </p:txBody>
      </p:sp>
      <p:sp>
        <p:nvSpPr>
          <p:cNvPr id="5" name="Prostokąt 4"/>
          <p:cNvSpPr/>
          <p:nvPr/>
        </p:nvSpPr>
        <p:spPr>
          <a:xfrm>
            <a:off x="986118" y="595071"/>
            <a:ext cx="372782" cy="364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152235" y="6238886"/>
            <a:ext cx="458780" cy="276999"/>
          </a:xfrm>
          <a:prstGeom prst="rect">
            <a:avLst/>
          </a:prstGeom>
        </p:spPr>
        <p:txBody>
          <a:bodyPr wrap="none">
            <a:spAutoFit/>
          </a:bodyPr>
          <a:lstStyle/>
          <a:p>
            <a:pPr defTabSz="449263" fontAlgn="base">
              <a:spcBef>
                <a:spcPct val="0"/>
              </a:spcBef>
              <a:spcAft>
                <a:spcPct val="0"/>
              </a:spcAft>
              <a:buClr>
                <a:srgbClr val="000000"/>
              </a:buClr>
              <a:buSzPct val="100000"/>
              <a:buFont typeface="Times New Roman" pitchFamily="18" charset="0"/>
              <a:buNone/>
            </a:pPr>
            <a:r>
              <a:rPr lang="pl-PL" altLang="pl-PL" sz="1200" dirty="0">
                <a:solidFill>
                  <a:srgbClr val="FFFFFF">
                    <a:lumMod val="50000"/>
                  </a:srgbClr>
                </a:solidFill>
                <a:latin typeface="Tahoma" panose="020B0604030504040204" pitchFamily="34" charset="0"/>
              </a:rPr>
              <a:t> </a:t>
            </a:r>
            <a:r>
              <a:rPr lang="pl-PL" altLang="pl-PL" sz="1200" dirty="0">
                <a:solidFill>
                  <a:schemeClr val="bg1">
                    <a:lumMod val="50000"/>
                  </a:schemeClr>
                </a:solidFill>
                <a:latin typeface="Tahoma" panose="020B0604030504040204" pitchFamily="34" charset="0"/>
              </a:rPr>
              <a:t>4</a:t>
            </a:r>
            <a:r>
              <a:rPr lang="pl-PL" altLang="pl-PL" sz="1200" dirty="0" smtClean="0">
                <a:solidFill>
                  <a:schemeClr val="bg1">
                    <a:lumMod val="50000"/>
                  </a:schemeClr>
                </a:solidFill>
                <a:latin typeface="Tahoma" panose="020B0604030504040204" pitchFamily="34" charset="0"/>
              </a:rPr>
              <a:t>/7</a:t>
            </a:r>
            <a:endParaRPr lang="pl-PL" altLang="pl-PL" sz="1200" dirty="0">
              <a:solidFill>
                <a:schemeClr val="bg1">
                  <a:lumMod val="50000"/>
                </a:schemeClr>
              </a:solidFill>
            </a:endParaRPr>
          </a:p>
        </p:txBody>
      </p:sp>
    </p:spTree>
    <p:extLst>
      <p:ext uri="{BB962C8B-B14F-4D97-AF65-F5344CB8AC3E}">
        <p14:creationId xmlns:p14="http://schemas.microsoft.com/office/powerpoint/2010/main" val="428118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 xmlns:a16="http://schemas.microsoft.com/office/drawing/2014/main" id="{C1395CE4-097F-4220-BE33-B4E976F7EB82}"/>
              </a:ext>
            </a:extLst>
          </p:cNvPr>
          <p:cNvSpPr>
            <a:spLocks noGrp="1"/>
          </p:cNvSpPr>
          <p:nvPr>
            <p:ph type="subTitle" idx="1"/>
          </p:nvPr>
        </p:nvSpPr>
        <p:spPr>
          <a:xfrm>
            <a:off x="1351708" y="457527"/>
            <a:ext cx="10748790" cy="501697"/>
          </a:xfrm>
        </p:spPr>
        <p:txBody>
          <a:bodyPr/>
          <a:lstStyle/>
          <a:p>
            <a:pPr algn="just">
              <a:lnSpc>
                <a:spcPct val="150000"/>
              </a:lnSpc>
              <a:spcAft>
                <a:spcPts val="0"/>
              </a:spcAft>
            </a:pPr>
            <a:r>
              <a:rPr lang="en-US" sz="2200" b="1" dirty="0" smtClean="0">
                <a:solidFill>
                  <a:srgbClr val="EBB86E"/>
                </a:solidFill>
              </a:rPr>
              <a:t>Main </a:t>
            </a:r>
            <a:r>
              <a:rPr lang="pl-PL" sz="2200" b="1" dirty="0" smtClean="0">
                <a:solidFill>
                  <a:srgbClr val="EBB86E"/>
                </a:solidFill>
              </a:rPr>
              <a:t>Project </a:t>
            </a:r>
            <a:r>
              <a:rPr lang="en-US" sz="2200" b="1" dirty="0" smtClean="0">
                <a:solidFill>
                  <a:srgbClr val="EBB86E"/>
                </a:solidFill>
              </a:rPr>
              <a:t>achievements </a:t>
            </a:r>
            <a:r>
              <a:rPr lang="pl-PL" sz="2200" b="1" dirty="0" err="1" smtClean="0">
                <a:solidFill>
                  <a:srgbClr val="EBB86E"/>
                </a:solidFill>
              </a:rPr>
              <a:t>towards</a:t>
            </a:r>
            <a:r>
              <a:rPr lang="pl-PL" sz="2200" b="1" dirty="0" smtClean="0">
                <a:solidFill>
                  <a:srgbClr val="EBB86E"/>
                </a:solidFill>
              </a:rPr>
              <a:t> </a:t>
            </a:r>
            <a:r>
              <a:rPr lang="pl-PL" sz="2200" b="1" dirty="0" err="1" smtClean="0">
                <a:solidFill>
                  <a:srgbClr val="EBB86E"/>
                </a:solidFill>
              </a:rPr>
              <a:t>implementing</a:t>
            </a:r>
            <a:r>
              <a:rPr lang="pl-PL" sz="2200" b="1" dirty="0" smtClean="0">
                <a:solidFill>
                  <a:srgbClr val="EBB86E"/>
                </a:solidFill>
              </a:rPr>
              <a:t> </a:t>
            </a:r>
            <a:r>
              <a:rPr lang="pl-PL" sz="2200" b="1" dirty="0" err="1" smtClean="0">
                <a:solidFill>
                  <a:srgbClr val="EBB86E"/>
                </a:solidFill>
              </a:rPr>
              <a:t>geothermal</a:t>
            </a:r>
            <a:r>
              <a:rPr lang="pl-PL" sz="2200" b="1" dirty="0" smtClean="0">
                <a:solidFill>
                  <a:srgbClr val="EBB86E"/>
                </a:solidFill>
              </a:rPr>
              <a:t> RMS in P</a:t>
            </a:r>
            <a:r>
              <a:rPr lang="en-US" sz="2200" b="1" dirty="0" err="1" smtClean="0">
                <a:solidFill>
                  <a:srgbClr val="EBB86E"/>
                </a:solidFill>
              </a:rPr>
              <a:t>oland</a:t>
            </a:r>
            <a:endParaRPr lang="en-GB" sz="2200" dirty="0">
              <a:solidFill>
                <a:srgbClr val="FF0000"/>
              </a:solidFill>
            </a:endParaRPr>
          </a:p>
        </p:txBody>
      </p:sp>
      <p:sp>
        <p:nvSpPr>
          <p:cNvPr id="2" name="Prostokąt 1"/>
          <p:cNvSpPr/>
          <p:nvPr/>
        </p:nvSpPr>
        <p:spPr>
          <a:xfrm>
            <a:off x="611015" y="1422012"/>
            <a:ext cx="11489483" cy="4816703"/>
          </a:xfrm>
          <a:prstGeom prst="rect">
            <a:avLst/>
          </a:prstGeom>
        </p:spPr>
        <p:txBody>
          <a:bodyPr wrap="square">
            <a:spAutoFit/>
          </a:bodyPr>
          <a:lstStyle/>
          <a:p>
            <a:pPr marL="285750" indent="-285750" algn="just">
              <a:spcAft>
                <a:spcPts val="0"/>
              </a:spcAft>
              <a:buClr>
                <a:srgbClr val="FF9900"/>
              </a:buClr>
              <a:buFont typeface="Wingdings" panose="05000000000000000000" pitchFamily="2" charset="2"/>
              <a:buChar char="§"/>
            </a:pPr>
            <a:r>
              <a:rPr lang="pl-PL" sz="1700" dirty="0" smtClean="0">
                <a:solidFill>
                  <a:schemeClr val="bg2">
                    <a:lumMod val="25000"/>
                  </a:schemeClr>
                </a:solidFill>
              </a:rPr>
              <a:t>R</a:t>
            </a:r>
            <a:r>
              <a:rPr lang="en-US" sz="1700" dirty="0" err="1" smtClean="0">
                <a:solidFill>
                  <a:schemeClr val="bg2">
                    <a:lumMod val="25000"/>
                  </a:schemeClr>
                </a:solidFill>
              </a:rPr>
              <a:t>isk</a:t>
            </a:r>
            <a:r>
              <a:rPr lang="en-US" sz="1700" dirty="0" smtClean="0">
                <a:solidFill>
                  <a:schemeClr val="bg2">
                    <a:lumMod val="25000"/>
                  </a:schemeClr>
                </a:solidFill>
              </a:rPr>
              <a:t> </a:t>
            </a:r>
            <a:r>
              <a:rPr lang="pl-PL" sz="1700" dirty="0" smtClean="0">
                <a:solidFill>
                  <a:schemeClr val="bg2">
                    <a:lumMod val="25000"/>
                  </a:schemeClr>
                </a:solidFill>
              </a:rPr>
              <a:t>R</a:t>
            </a:r>
            <a:r>
              <a:rPr lang="en-US" sz="1700" dirty="0" err="1" smtClean="0">
                <a:solidFill>
                  <a:schemeClr val="bg2">
                    <a:lumMod val="25000"/>
                  </a:schemeClr>
                </a:solidFill>
              </a:rPr>
              <a:t>egister</a:t>
            </a:r>
            <a:r>
              <a:rPr lang="pl-PL" sz="1700" dirty="0" smtClean="0">
                <a:solidFill>
                  <a:schemeClr val="bg2">
                    <a:lumMod val="25000"/>
                  </a:schemeClr>
                </a:solidFill>
              </a:rPr>
              <a:t> for </a:t>
            </a:r>
            <a:r>
              <a:rPr lang="pl-PL" sz="1700" dirty="0" err="1" smtClean="0">
                <a:solidFill>
                  <a:schemeClr val="bg2">
                    <a:lumMod val="25000"/>
                  </a:schemeClr>
                </a:solidFill>
              </a:rPr>
              <a:t>geothermal</a:t>
            </a:r>
            <a:r>
              <a:rPr lang="pl-PL" sz="1700" dirty="0" smtClean="0">
                <a:solidFill>
                  <a:schemeClr val="bg2">
                    <a:lumMod val="25000"/>
                  </a:schemeClr>
                </a:solidFill>
              </a:rPr>
              <a:t> </a:t>
            </a:r>
            <a:r>
              <a:rPr lang="pl-PL" sz="1700" dirty="0" err="1" smtClean="0">
                <a:solidFill>
                  <a:schemeClr val="bg2">
                    <a:lumMod val="25000"/>
                  </a:schemeClr>
                </a:solidFill>
              </a:rPr>
              <a:t>projects</a:t>
            </a:r>
            <a:r>
              <a:rPr lang="en-US" sz="1700" dirty="0" smtClean="0">
                <a:solidFill>
                  <a:schemeClr val="bg2">
                    <a:lumMod val="25000"/>
                  </a:schemeClr>
                </a:solidFill>
              </a:rPr>
              <a:t> </a:t>
            </a:r>
            <a:endParaRPr lang="pl-PL" sz="17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r>
              <a:rPr lang="pl-PL" sz="1700" dirty="0" err="1" smtClean="0">
                <a:solidFill>
                  <a:schemeClr val="bg2">
                    <a:lumMod val="25000"/>
                  </a:schemeClr>
                </a:solidFill>
              </a:rPr>
              <a:t>Overview</a:t>
            </a:r>
            <a:r>
              <a:rPr lang="pl-PL" sz="1700" dirty="0" smtClean="0">
                <a:solidFill>
                  <a:schemeClr val="bg2">
                    <a:lumMod val="25000"/>
                  </a:schemeClr>
                </a:solidFill>
              </a:rPr>
              <a:t>, </a:t>
            </a:r>
            <a:r>
              <a:rPr lang="pl-PL" sz="1700" dirty="0" err="1" smtClean="0">
                <a:solidFill>
                  <a:schemeClr val="bg2">
                    <a:lumMod val="25000"/>
                  </a:schemeClr>
                </a:solidFill>
              </a:rPr>
              <a:t>lessons</a:t>
            </a:r>
            <a:r>
              <a:rPr lang="pl-PL" sz="1700" dirty="0" smtClean="0">
                <a:solidFill>
                  <a:schemeClr val="bg2">
                    <a:lumMod val="25000"/>
                  </a:schemeClr>
                </a:solidFill>
              </a:rPr>
              <a:t> </a:t>
            </a:r>
            <a:r>
              <a:rPr lang="pl-PL" sz="1700" dirty="0" err="1" smtClean="0">
                <a:solidFill>
                  <a:schemeClr val="bg2">
                    <a:lumMod val="25000"/>
                  </a:schemeClr>
                </a:solidFill>
              </a:rPr>
              <a:t>learnt</a:t>
            </a:r>
            <a:r>
              <a:rPr lang="pl-PL" sz="1700" dirty="0" smtClean="0">
                <a:solidFill>
                  <a:schemeClr val="bg2">
                    <a:lumMod val="25000"/>
                  </a:schemeClr>
                </a:solidFill>
              </a:rPr>
              <a:t> and </a:t>
            </a:r>
            <a:r>
              <a:rPr lang="pl-PL" sz="1700" dirty="0" err="1" smtClean="0">
                <a:solidFill>
                  <a:schemeClr val="bg2">
                    <a:lumMod val="25000"/>
                  </a:schemeClr>
                </a:solidFill>
              </a:rPr>
              <a:t>best</a:t>
            </a:r>
            <a:r>
              <a:rPr lang="pl-PL" sz="1700" dirty="0" smtClean="0">
                <a:solidFill>
                  <a:schemeClr val="bg2">
                    <a:lumMod val="25000"/>
                  </a:schemeClr>
                </a:solidFill>
              </a:rPr>
              <a:t> </a:t>
            </a:r>
            <a:r>
              <a:rPr lang="pl-PL" sz="1700" dirty="0" err="1" smtClean="0">
                <a:solidFill>
                  <a:schemeClr val="bg2">
                    <a:lumMod val="25000"/>
                  </a:schemeClr>
                </a:solidFill>
              </a:rPr>
              <a:t>practices</a:t>
            </a:r>
            <a:r>
              <a:rPr lang="pl-PL" sz="1700" dirty="0" smtClean="0">
                <a:solidFill>
                  <a:schemeClr val="bg2">
                    <a:lumMod val="25000"/>
                  </a:schemeClr>
                </a:solidFill>
              </a:rPr>
              <a:t> </a:t>
            </a:r>
            <a:r>
              <a:rPr lang="en-US" sz="1700" dirty="0" smtClean="0">
                <a:solidFill>
                  <a:schemeClr val="bg2">
                    <a:lumMod val="25000"/>
                  </a:schemeClr>
                </a:solidFill>
              </a:rPr>
              <a:t>of RMS </a:t>
            </a:r>
            <a:r>
              <a:rPr lang="en-US" sz="1700" dirty="0">
                <a:solidFill>
                  <a:schemeClr val="bg2">
                    <a:lumMod val="25000"/>
                  </a:schemeClr>
                </a:solidFill>
              </a:rPr>
              <a:t>in </a:t>
            </a:r>
            <a:r>
              <a:rPr lang="pl-PL" sz="1700" dirty="0" smtClean="0">
                <a:solidFill>
                  <a:schemeClr val="bg2">
                    <a:lumMod val="25000"/>
                  </a:schemeClr>
                </a:solidFill>
              </a:rPr>
              <a:t>Europe (France, the </a:t>
            </a:r>
            <a:r>
              <a:rPr lang="pl-PL" sz="1700" dirty="0" err="1" smtClean="0">
                <a:solidFill>
                  <a:schemeClr val="bg2">
                    <a:lumMod val="25000"/>
                  </a:schemeClr>
                </a:solidFill>
              </a:rPr>
              <a:t>Netherlands</a:t>
            </a:r>
            <a:r>
              <a:rPr lang="pl-PL" sz="1700" dirty="0" smtClean="0">
                <a:solidFill>
                  <a:schemeClr val="bg2">
                    <a:lumMod val="25000"/>
                  </a:schemeClr>
                </a:solidFill>
              </a:rPr>
              <a:t>, </a:t>
            </a:r>
            <a:r>
              <a:rPr lang="pl-PL" sz="1700" dirty="0" err="1" smtClean="0">
                <a:solidFill>
                  <a:schemeClr val="bg2">
                    <a:lumMod val="25000"/>
                  </a:schemeClr>
                </a:solidFill>
              </a:rPr>
              <a:t>Hungary</a:t>
            </a:r>
            <a:r>
              <a:rPr lang="pl-PL" sz="1700" dirty="0" smtClean="0">
                <a:solidFill>
                  <a:schemeClr val="bg2">
                    <a:lumMod val="25000"/>
                  </a:schemeClr>
                </a:solidFill>
              </a:rPr>
              <a:t>) </a:t>
            </a:r>
          </a:p>
          <a:p>
            <a:pPr marL="285750" indent="-285750" algn="just">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r>
              <a:rPr lang="pl-PL" sz="1900" u="sng" dirty="0" smtClean="0">
                <a:solidFill>
                  <a:schemeClr val="bg2">
                    <a:lumMod val="25000"/>
                  </a:schemeClr>
                </a:solidFill>
              </a:rPr>
              <a:t>Framework p</a:t>
            </a:r>
            <a:r>
              <a:rPr lang="en-US" sz="1900" u="sng" dirty="0" err="1" smtClean="0">
                <a:solidFill>
                  <a:schemeClr val="bg2">
                    <a:lumMod val="25000"/>
                  </a:schemeClr>
                </a:solidFill>
              </a:rPr>
              <a:t>roposal</a:t>
            </a:r>
            <a:r>
              <a:rPr lang="en-US" sz="1900" u="sng" dirty="0" smtClean="0">
                <a:solidFill>
                  <a:schemeClr val="bg2">
                    <a:lumMod val="25000"/>
                  </a:schemeClr>
                </a:solidFill>
              </a:rPr>
              <a:t> </a:t>
            </a:r>
            <a:r>
              <a:rPr lang="pl-PL" sz="1900" u="sng" dirty="0" err="1" smtClean="0">
                <a:solidFill>
                  <a:schemeClr val="bg2">
                    <a:lumMod val="25000"/>
                  </a:schemeClr>
                </a:solidFill>
              </a:rPr>
              <a:t>how</a:t>
            </a:r>
            <a:r>
              <a:rPr lang="pl-PL" sz="1900" u="sng" dirty="0" smtClean="0">
                <a:solidFill>
                  <a:schemeClr val="bg2">
                    <a:lumMod val="25000"/>
                  </a:schemeClr>
                </a:solidFill>
              </a:rPr>
              <a:t> to </a:t>
            </a:r>
            <a:r>
              <a:rPr lang="pl-PL" sz="1900" u="sng" dirty="0" err="1" smtClean="0">
                <a:solidFill>
                  <a:schemeClr val="bg2">
                    <a:lumMod val="25000"/>
                  </a:schemeClr>
                </a:solidFill>
              </a:rPr>
              <a:t>establish</a:t>
            </a:r>
            <a:r>
              <a:rPr lang="pl-PL" sz="1900" u="sng" dirty="0" smtClean="0">
                <a:solidFill>
                  <a:schemeClr val="bg2">
                    <a:lumMod val="25000"/>
                  </a:schemeClr>
                </a:solidFill>
              </a:rPr>
              <a:t> a </a:t>
            </a:r>
            <a:r>
              <a:rPr lang="pl-PL" sz="1900" u="sng" dirty="0" err="1" smtClean="0">
                <a:solidFill>
                  <a:schemeClr val="bg2">
                    <a:lumMod val="25000"/>
                  </a:schemeClr>
                </a:solidFill>
              </a:rPr>
              <a:t>geothermal</a:t>
            </a:r>
            <a:r>
              <a:rPr lang="pl-PL" sz="1900" u="sng" dirty="0" smtClean="0">
                <a:solidFill>
                  <a:schemeClr val="bg2">
                    <a:lumMod val="25000"/>
                  </a:schemeClr>
                </a:solidFill>
              </a:rPr>
              <a:t> </a:t>
            </a:r>
            <a:r>
              <a:rPr lang="pl-PL" sz="1900" u="sng" dirty="0" err="1" smtClean="0">
                <a:solidFill>
                  <a:schemeClr val="bg2">
                    <a:lumMod val="25000"/>
                  </a:schemeClr>
                </a:solidFill>
              </a:rPr>
              <a:t>risk</a:t>
            </a:r>
            <a:r>
              <a:rPr lang="pl-PL" sz="1900" u="sng" dirty="0" smtClean="0">
                <a:solidFill>
                  <a:schemeClr val="bg2">
                    <a:lumMod val="25000"/>
                  </a:schemeClr>
                </a:solidFill>
              </a:rPr>
              <a:t> </a:t>
            </a:r>
            <a:r>
              <a:rPr lang="pl-PL" sz="1900" u="sng" dirty="0" err="1" smtClean="0">
                <a:solidFill>
                  <a:schemeClr val="bg2">
                    <a:lumMod val="25000"/>
                  </a:schemeClr>
                </a:solidFill>
              </a:rPr>
              <a:t>insurance</a:t>
            </a:r>
            <a:r>
              <a:rPr lang="pl-PL" sz="1900" u="sng" dirty="0" smtClean="0">
                <a:solidFill>
                  <a:schemeClr val="bg2">
                    <a:lumMod val="25000"/>
                  </a:schemeClr>
                </a:solidFill>
              </a:rPr>
              <a:t> fund in Poland </a:t>
            </a:r>
            <a:r>
              <a:rPr lang="pl-PL" sz="1900" u="sng" dirty="0">
                <a:solidFill>
                  <a:schemeClr val="bg2">
                    <a:lumMod val="25000"/>
                  </a:schemeClr>
                </a:solidFill>
              </a:rPr>
              <a:t> </a:t>
            </a:r>
            <a:endParaRPr lang="pl-PL" sz="1900" u="sng"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r>
              <a:rPr lang="pl-PL" sz="1700" dirty="0" err="1" smtClean="0">
                <a:solidFill>
                  <a:schemeClr val="bg2">
                    <a:lumMod val="25000"/>
                  </a:schemeClr>
                </a:solidFill>
              </a:rPr>
              <a:t>Results</a:t>
            </a:r>
            <a:r>
              <a:rPr lang="pl-PL" sz="1700" dirty="0" smtClean="0">
                <a:solidFill>
                  <a:schemeClr val="bg2">
                    <a:lumMod val="25000"/>
                  </a:schemeClr>
                </a:solidFill>
              </a:rPr>
              <a:t> of 10 </a:t>
            </a:r>
            <a:r>
              <a:rPr lang="pl-PL" sz="1700" dirty="0" err="1" smtClean="0">
                <a:solidFill>
                  <a:schemeClr val="bg2">
                    <a:lumMod val="25000"/>
                  </a:schemeClr>
                </a:solidFill>
              </a:rPr>
              <a:t>yrs</a:t>
            </a:r>
            <a:r>
              <a:rPr lang="pl-PL" sz="1700" dirty="0" smtClean="0">
                <a:solidFill>
                  <a:schemeClr val="bg2">
                    <a:lumMod val="25000"/>
                  </a:schemeClr>
                </a:solidFill>
              </a:rPr>
              <a:t> </a:t>
            </a:r>
            <a:r>
              <a:rPr lang="pl-PL" sz="1700" dirty="0" err="1" smtClean="0">
                <a:solidFill>
                  <a:schemeClr val="bg2">
                    <a:lumMod val="25000"/>
                  </a:schemeClr>
                </a:solidFill>
              </a:rPr>
              <a:t>operational</a:t>
            </a:r>
            <a:r>
              <a:rPr lang="pl-PL" sz="1700" dirty="0" smtClean="0">
                <a:solidFill>
                  <a:schemeClr val="bg2">
                    <a:lumMod val="25000"/>
                  </a:schemeClr>
                </a:solidFill>
              </a:rPr>
              <a:t> and </a:t>
            </a:r>
            <a:r>
              <a:rPr lang="pl-PL" sz="1700" dirty="0" err="1" smtClean="0">
                <a:solidFill>
                  <a:schemeClr val="bg2">
                    <a:lumMod val="25000"/>
                  </a:schemeClr>
                </a:solidFill>
              </a:rPr>
              <a:t>financial</a:t>
            </a:r>
            <a:r>
              <a:rPr lang="pl-PL" sz="1700" dirty="0" smtClean="0">
                <a:solidFill>
                  <a:schemeClr val="bg2">
                    <a:lumMod val="25000"/>
                  </a:schemeClr>
                </a:solidFill>
              </a:rPr>
              <a:t> </a:t>
            </a:r>
            <a:r>
              <a:rPr lang="pl-PL" sz="1700" dirty="0" err="1" smtClean="0">
                <a:solidFill>
                  <a:schemeClr val="bg2">
                    <a:lumMod val="25000"/>
                  </a:schemeClr>
                </a:solidFill>
              </a:rPr>
              <a:t>simulation</a:t>
            </a:r>
            <a:r>
              <a:rPr lang="pl-PL" sz="1700" dirty="0" smtClean="0">
                <a:solidFill>
                  <a:schemeClr val="bg2">
                    <a:lumMod val="25000"/>
                  </a:schemeClr>
                </a:solidFill>
              </a:rPr>
              <a:t> of </a:t>
            </a:r>
            <a:r>
              <a:rPr lang="pl-PL" sz="1700" dirty="0" err="1" smtClean="0">
                <a:solidFill>
                  <a:schemeClr val="bg2">
                    <a:lumMod val="25000"/>
                  </a:schemeClr>
                </a:solidFill>
              </a:rPr>
              <a:t>proposed</a:t>
            </a:r>
            <a:r>
              <a:rPr lang="pl-PL" sz="1700" dirty="0" smtClean="0">
                <a:solidFill>
                  <a:schemeClr val="bg2">
                    <a:lumMod val="25000"/>
                  </a:schemeClr>
                </a:solidFill>
              </a:rPr>
              <a:t> GRIF</a:t>
            </a:r>
          </a:p>
          <a:p>
            <a:pPr marL="285750" indent="-285750" algn="just">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r>
              <a:rPr lang="pl-PL" sz="1700" dirty="0" err="1" smtClean="0">
                <a:solidFill>
                  <a:schemeClr val="bg2">
                    <a:lumMod val="25000"/>
                  </a:schemeClr>
                </a:solidFill>
              </a:rPr>
              <a:t>GEOriskREPORT</a:t>
            </a:r>
            <a:r>
              <a:rPr lang="pl-PL" sz="1700" dirty="0" smtClean="0">
                <a:solidFill>
                  <a:schemeClr val="bg2">
                    <a:lumMod val="25000"/>
                  </a:schemeClr>
                </a:solidFill>
              </a:rPr>
              <a:t> online </a:t>
            </a:r>
            <a:r>
              <a:rPr lang="pl-PL" sz="1700" dirty="0" err="1" smtClean="0">
                <a:solidFill>
                  <a:schemeClr val="bg2">
                    <a:lumMod val="25000"/>
                  </a:schemeClr>
                </a:solidFill>
              </a:rPr>
              <a:t>tool</a:t>
            </a:r>
            <a:r>
              <a:rPr lang="pl-PL" sz="1700" dirty="0" smtClean="0">
                <a:solidFill>
                  <a:schemeClr val="bg2">
                    <a:lumMod val="25000"/>
                  </a:schemeClr>
                </a:solidFill>
              </a:rPr>
              <a:t> </a:t>
            </a:r>
          </a:p>
          <a:p>
            <a:pPr marL="285750" indent="-285750" algn="just">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spcAft>
                <a:spcPts val="0"/>
              </a:spcAft>
              <a:buClr>
                <a:srgbClr val="FF9900"/>
              </a:buClr>
              <a:buFont typeface="Wingdings" panose="05000000000000000000" pitchFamily="2" charset="2"/>
              <a:buChar char="§"/>
            </a:pPr>
            <a:r>
              <a:rPr lang="pl-PL" dirty="0" err="1" smtClean="0">
                <a:solidFill>
                  <a:schemeClr val="bg2">
                    <a:lumMod val="25000"/>
                  </a:schemeClr>
                </a:solidFill>
              </a:rPr>
              <a:t>Cooperation</a:t>
            </a:r>
            <a:r>
              <a:rPr lang="pl-PL" dirty="0" smtClean="0">
                <a:solidFill>
                  <a:schemeClr val="bg2">
                    <a:lumMod val="25000"/>
                  </a:schemeClr>
                </a:solidFill>
              </a:rPr>
              <a:t> with </a:t>
            </a:r>
            <a:r>
              <a:rPr lang="pl-PL" dirty="0" err="1" smtClean="0">
                <a:solidFill>
                  <a:schemeClr val="bg2">
                    <a:lumMod val="25000"/>
                  </a:schemeClr>
                </a:solidFill>
              </a:rPr>
              <a:t>outstanding</a:t>
            </a:r>
            <a:r>
              <a:rPr lang="pl-PL" dirty="0" smtClean="0">
                <a:solidFill>
                  <a:schemeClr val="bg2">
                    <a:lumMod val="25000"/>
                  </a:schemeClr>
                </a:solidFill>
              </a:rPr>
              <a:t> </a:t>
            </a:r>
            <a:r>
              <a:rPr lang="pl-PL" dirty="0" err="1" smtClean="0">
                <a:solidFill>
                  <a:schemeClr val="bg2">
                    <a:lumMod val="25000"/>
                  </a:schemeClr>
                </a:solidFill>
              </a:rPr>
              <a:t>experienced</a:t>
            </a:r>
            <a:r>
              <a:rPr lang="pl-PL" dirty="0" smtClean="0">
                <a:solidFill>
                  <a:schemeClr val="bg2">
                    <a:lumMod val="25000"/>
                  </a:schemeClr>
                </a:solidFill>
              </a:rPr>
              <a:t> </a:t>
            </a:r>
            <a:r>
              <a:rPr lang="pl-PL" dirty="0" err="1" smtClean="0">
                <a:solidFill>
                  <a:schemeClr val="bg2">
                    <a:lumMod val="25000"/>
                  </a:schemeClr>
                </a:solidFill>
              </a:rPr>
              <a:t>experts</a:t>
            </a:r>
            <a:r>
              <a:rPr lang="pl-PL" dirty="0" smtClean="0">
                <a:solidFill>
                  <a:schemeClr val="bg2">
                    <a:lumMod val="25000"/>
                  </a:schemeClr>
                </a:solidFill>
              </a:rPr>
              <a:t> and </a:t>
            </a:r>
            <a:r>
              <a:rPr lang="pl-PL" dirty="0" err="1" smtClean="0">
                <a:solidFill>
                  <a:schemeClr val="bg2">
                    <a:lumMod val="25000"/>
                  </a:schemeClr>
                </a:solidFill>
              </a:rPr>
              <a:t>operators</a:t>
            </a:r>
            <a:r>
              <a:rPr lang="pl-PL" dirty="0" smtClean="0">
                <a:solidFill>
                  <a:schemeClr val="bg2">
                    <a:lumMod val="25000"/>
                  </a:schemeClr>
                </a:solidFill>
              </a:rPr>
              <a:t> (=&gt; </a:t>
            </a:r>
            <a:r>
              <a:rPr lang="pl-PL" dirty="0" err="1" smtClean="0">
                <a:solidFill>
                  <a:schemeClr val="bg2">
                    <a:lumMod val="25000"/>
                  </a:schemeClr>
                </a:solidFill>
              </a:rPr>
              <a:t>justifying</a:t>
            </a:r>
            <a:r>
              <a:rPr lang="pl-PL" dirty="0" smtClean="0">
                <a:solidFill>
                  <a:schemeClr val="bg2">
                    <a:lumMod val="25000"/>
                  </a:schemeClr>
                </a:solidFill>
              </a:rPr>
              <a:t> the </a:t>
            </a:r>
            <a:r>
              <a:rPr lang="pl-PL" dirty="0" err="1" smtClean="0">
                <a:solidFill>
                  <a:schemeClr val="bg2">
                    <a:lumMod val="25000"/>
                  </a:schemeClr>
                </a:solidFill>
              </a:rPr>
              <a:t>need</a:t>
            </a:r>
            <a:r>
              <a:rPr lang="pl-PL" dirty="0" smtClean="0">
                <a:solidFill>
                  <a:schemeClr val="bg2">
                    <a:lumMod val="25000"/>
                  </a:schemeClr>
                </a:solidFill>
              </a:rPr>
              <a:t> to </a:t>
            </a:r>
            <a:r>
              <a:rPr lang="pl-PL" dirty="0" err="1" smtClean="0">
                <a:solidFill>
                  <a:schemeClr val="bg2">
                    <a:lumMod val="25000"/>
                  </a:schemeClr>
                </a:solidFill>
              </a:rPr>
              <a:t>establish</a:t>
            </a:r>
            <a:r>
              <a:rPr lang="pl-PL" dirty="0" smtClean="0">
                <a:solidFill>
                  <a:schemeClr val="bg2">
                    <a:lumMod val="25000"/>
                  </a:schemeClr>
                </a:solidFill>
              </a:rPr>
              <a:t> a GRIF) </a:t>
            </a:r>
          </a:p>
          <a:p>
            <a:pPr marL="285750" indent="-285750">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spcAft>
                <a:spcPts val="0"/>
              </a:spcAft>
              <a:buClr>
                <a:srgbClr val="FF9900"/>
              </a:buClr>
              <a:buFont typeface="Wingdings" panose="05000000000000000000" pitchFamily="2" charset="2"/>
              <a:buChar char="§"/>
            </a:pPr>
            <a:r>
              <a:rPr lang="pl-PL" sz="1700" dirty="0" smtClean="0">
                <a:solidFill>
                  <a:schemeClr val="bg2">
                    <a:lumMod val="25000"/>
                  </a:schemeClr>
                </a:solidFill>
              </a:rPr>
              <a:t>Ra</a:t>
            </a:r>
            <a:r>
              <a:rPr lang="en-US" sz="1700" dirty="0" err="1" smtClean="0">
                <a:solidFill>
                  <a:schemeClr val="bg2">
                    <a:lumMod val="25000"/>
                  </a:schemeClr>
                </a:solidFill>
              </a:rPr>
              <a:t>ising</a:t>
            </a:r>
            <a:r>
              <a:rPr lang="en-US" sz="1700" dirty="0" smtClean="0">
                <a:solidFill>
                  <a:schemeClr val="bg2">
                    <a:lumMod val="25000"/>
                  </a:schemeClr>
                </a:solidFill>
              </a:rPr>
              <a:t> </a:t>
            </a:r>
            <a:r>
              <a:rPr lang="pl-PL" sz="1700" dirty="0" smtClean="0">
                <a:solidFill>
                  <a:schemeClr val="bg2">
                    <a:lumMod val="25000"/>
                  </a:schemeClr>
                </a:solidFill>
              </a:rPr>
              <a:t>a RMS / GRIF </a:t>
            </a:r>
            <a:r>
              <a:rPr lang="en-US" sz="1700" dirty="0" smtClean="0">
                <a:solidFill>
                  <a:schemeClr val="bg2">
                    <a:lumMod val="25000"/>
                  </a:schemeClr>
                </a:solidFill>
              </a:rPr>
              <a:t>topic </a:t>
            </a:r>
            <a:r>
              <a:rPr lang="en-US" sz="1700" dirty="0">
                <a:solidFill>
                  <a:schemeClr val="bg2">
                    <a:lumMod val="25000"/>
                  </a:schemeClr>
                </a:solidFill>
              </a:rPr>
              <a:t>once again </a:t>
            </a:r>
            <a:r>
              <a:rPr lang="pl-PL" sz="1700" dirty="0" err="1" smtClean="0">
                <a:solidFill>
                  <a:schemeClr val="bg2">
                    <a:lumMod val="25000"/>
                  </a:schemeClr>
                </a:solidFill>
              </a:rPr>
              <a:t>among</a:t>
            </a:r>
            <a:r>
              <a:rPr lang="pl-PL" sz="1700" dirty="0" smtClean="0">
                <a:solidFill>
                  <a:schemeClr val="bg2">
                    <a:lumMod val="25000"/>
                  </a:schemeClr>
                </a:solidFill>
              </a:rPr>
              <a:t> </a:t>
            </a:r>
            <a:r>
              <a:rPr lang="pl-PL" sz="1700" dirty="0" err="1" smtClean="0">
                <a:solidFill>
                  <a:schemeClr val="bg2">
                    <a:lumMod val="25000"/>
                  </a:schemeClr>
                </a:solidFill>
              </a:rPr>
              <a:t>key</a:t>
            </a:r>
            <a:r>
              <a:rPr lang="pl-PL" sz="1700" dirty="0" smtClean="0">
                <a:solidFill>
                  <a:schemeClr val="bg2">
                    <a:lumMod val="25000"/>
                  </a:schemeClr>
                </a:solidFill>
              </a:rPr>
              <a:t> </a:t>
            </a:r>
            <a:r>
              <a:rPr lang="pl-PL" sz="1700" dirty="0" err="1" smtClean="0">
                <a:solidFill>
                  <a:schemeClr val="bg2">
                    <a:lumMod val="25000"/>
                  </a:schemeClr>
                </a:solidFill>
              </a:rPr>
              <a:t>decision-makers</a:t>
            </a:r>
            <a:r>
              <a:rPr lang="pl-PL" sz="1700" dirty="0" smtClean="0">
                <a:solidFill>
                  <a:schemeClr val="bg2">
                    <a:lumMod val="25000"/>
                  </a:schemeClr>
                </a:solidFill>
              </a:rPr>
              <a:t> and </a:t>
            </a:r>
            <a:r>
              <a:rPr lang="pl-PL" sz="1700" dirty="0" err="1" smtClean="0">
                <a:solidFill>
                  <a:schemeClr val="bg2">
                    <a:lumMod val="25000"/>
                  </a:schemeClr>
                </a:solidFill>
              </a:rPr>
              <a:t>stakeholders</a:t>
            </a:r>
            <a:r>
              <a:rPr lang="pl-PL" sz="1700" dirty="0" smtClean="0">
                <a:solidFill>
                  <a:schemeClr val="bg2">
                    <a:lumMod val="25000"/>
                  </a:schemeClr>
                </a:solidFill>
              </a:rPr>
              <a:t>, </a:t>
            </a:r>
            <a:r>
              <a:rPr lang="en-US" sz="1700" dirty="0" smtClean="0">
                <a:solidFill>
                  <a:schemeClr val="bg2">
                    <a:lumMod val="25000"/>
                  </a:schemeClr>
                </a:solidFill>
              </a:rPr>
              <a:t>providing </a:t>
            </a:r>
            <a:endParaRPr lang="pl-PL" sz="1700" dirty="0" smtClean="0">
              <a:solidFill>
                <a:schemeClr val="bg2">
                  <a:lumMod val="25000"/>
                </a:schemeClr>
              </a:solidFill>
            </a:endParaRPr>
          </a:p>
          <a:p>
            <a:pPr>
              <a:spcAft>
                <a:spcPts val="0"/>
              </a:spcAft>
              <a:buClr>
                <a:srgbClr val="FF9900"/>
              </a:buClr>
            </a:pPr>
            <a:r>
              <a:rPr lang="pl-PL" sz="1700" dirty="0">
                <a:solidFill>
                  <a:schemeClr val="bg2">
                    <a:lumMod val="25000"/>
                  </a:schemeClr>
                </a:solidFill>
              </a:rPr>
              <a:t> </a:t>
            </a:r>
            <a:r>
              <a:rPr lang="pl-PL" sz="1700" dirty="0" smtClean="0">
                <a:solidFill>
                  <a:schemeClr val="bg2">
                    <a:lumMod val="25000"/>
                  </a:schemeClr>
                </a:solidFill>
              </a:rPr>
              <a:t>    </a:t>
            </a:r>
            <a:r>
              <a:rPr lang="pl-PL" sz="1700" dirty="0" err="1" smtClean="0">
                <a:solidFill>
                  <a:schemeClr val="bg2">
                    <a:lumMod val="25000"/>
                  </a:schemeClr>
                </a:solidFill>
              </a:rPr>
              <a:t>concrete</a:t>
            </a:r>
            <a:r>
              <a:rPr lang="pl-PL" sz="1700" dirty="0" smtClean="0">
                <a:solidFill>
                  <a:schemeClr val="bg2">
                    <a:lumMod val="25000"/>
                  </a:schemeClr>
                </a:solidFill>
              </a:rPr>
              <a:t>  </a:t>
            </a:r>
            <a:r>
              <a:rPr lang="en-US" sz="1700" dirty="0" smtClean="0">
                <a:solidFill>
                  <a:schemeClr val="bg2">
                    <a:lumMod val="25000"/>
                  </a:schemeClr>
                </a:solidFill>
              </a:rPr>
              <a:t> arguments</a:t>
            </a:r>
            <a:r>
              <a:rPr lang="pl-PL" sz="1700" dirty="0" smtClean="0">
                <a:solidFill>
                  <a:schemeClr val="bg2">
                    <a:lumMod val="25000"/>
                  </a:schemeClr>
                </a:solidFill>
              </a:rPr>
              <a:t> and </a:t>
            </a:r>
            <a:r>
              <a:rPr lang="pl-PL" sz="1700" dirty="0" err="1" smtClean="0">
                <a:solidFill>
                  <a:schemeClr val="bg2">
                    <a:lumMod val="25000"/>
                  </a:schemeClr>
                </a:solidFill>
              </a:rPr>
              <a:t>proposals</a:t>
            </a:r>
            <a:r>
              <a:rPr lang="pl-PL" sz="1700" dirty="0" smtClean="0">
                <a:solidFill>
                  <a:schemeClr val="bg2">
                    <a:lumMod val="25000"/>
                  </a:schemeClr>
                </a:solidFill>
              </a:rPr>
              <a:t> </a:t>
            </a:r>
          </a:p>
          <a:p>
            <a:pPr marL="285750" indent="-285750">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spcAft>
                <a:spcPts val="0"/>
              </a:spcAft>
              <a:buClr>
                <a:srgbClr val="FF9900"/>
              </a:buClr>
              <a:buFont typeface="Wingdings" panose="05000000000000000000" pitchFamily="2" charset="2"/>
              <a:buChar char="§"/>
            </a:pPr>
            <a:r>
              <a:rPr lang="pl-PL" sz="1900" u="sng" dirty="0" smtClean="0">
                <a:solidFill>
                  <a:schemeClr val="bg2">
                    <a:lumMod val="25000"/>
                  </a:schemeClr>
                </a:solidFill>
              </a:rPr>
              <a:t>Ef</a:t>
            </a:r>
            <a:r>
              <a:rPr lang="en-US" sz="1900" u="sng" dirty="0" err="1" smtClean="0">
                <a:solidFill>
                  <a:schemeClr val="bg2">
                    <a:lumMod val="25000"/>
                  </a:schemeClr>
                </a:solidFill>
              </a:rPr>
              <a:t>fect</a:t>
            </a:r>
            <a:r>
              <a:rPr lang="pl-PL" sz="1900" u="sng" dirty="0" smtClean="0">
                <a:solidFill>
                  <a:schemeClr val="bg2">
                    <a:lumMod val="25000"/>
                  </a:schemeClr>
                </a:solidFill>
              </a:rPr>
              <a:t> =&gt; </a:t>
            </a:r>
            <a:r>
              <a:rPr lang="en-US" sz="1900" u="sng" dirty="0" smtClean="0">
                <a:solidFill>
                  <a:schemeClr val="bg2">
                    <a:lumMod val="25000"/>
                  </a:schemeClr>
                </a:solidFill>
              </a:rPr>
              <a:t>GRIF </a:t>
            </a:r>
            <a:r>
              <a:rPr lang="pl-PL" sz="1900" u="sng" dirty="0" err="1" smtClean="0">
                <a:solidFill>
                  <a:schemeClr val="bg2">
                    <a:lumMod val="25000"/>
                  </a:schemeClr>
                </a:solidFill>
              </a:rPr>
              <a:t>included</a:t>
            </a:r>
            <a:r>
              <a:rPr lang="pl-PL" sz="1900" u="sng" dirty="0" smtClean="0">
                <a:solidFill>
                  <a:schemeClr val="bg2">
                    <a:lumMod val="25000"/>
                  </a:schemeClr>
                </a:solidFill>
              </a:rPr>
              <a:t> </a:t>
            </a:r>
            <a:r>
              <a:rPr lang="pl-PL" sz="1900" u="sng" dirty="0" err="1" smtClean="0">
                <a:solidFill>
                  <a:schemeClr val="bg2">
                    <a:lumMod val="25000"/>
                  </a:schemeClr>
                </a:solidFill>
              </a:rPr>
              <a:t>e.g</a:t>
            </a:r>
            <a:r>
              <a:rPr lang="pl-PL" sz="1900" u="sng" dirty="0" smtClean="0">
                <a:solidFill>
                  <a:schemeClr val="bg2">
                    <a:lumMod val="25000"/>
                  </a:schemeClr>
                </a:solidFill>
              </a:rPr>
              <a:t>. </a:t>
            </a:r>
            <a:r>
              <a:rPr lang="pl-PL" sz="1900" u="sng" dirty="0" err="1" smtClean="0">
                <a:solidFill>
                  <a:schemeClr val="bg2">
                    <a:lumMod val="25000"/>
                  </a:schemeClr>
                </a:solidFill>
              </a:rPr>
              <a:t>into</a:t>
            </a:r>
            <a:r>
              <a:rPr lang="pl-PL" sz="1900" u="sng" dirty="0" smtClean="0">
                <a:solidFill>
                  <a:schemeClr val="bg2">
                    <a:lumMod val="25000"/>
                  </a:schemeClr>
                </a:solidFill>
              </a:rPr>
              <a:t> </a:t>
            </a:r>
            <a:r>
              <a:rPr lang="pl-PL" sz="1900" u="sng" dirty="0" err="1" smtClean="0">
                <a:solidFill>
                  <a:schemeClr val="bg2">
                    <a:lumMod val="25000"/>
                  </a:schemeClr>
                </a:solidFill>
              </a:rPr>
              <a:t>proposed</a:t>
            </a:r>
            <a:r>
              <a:rPr lang="pl-PL" sz="1900" u="sng" dirty="0" smtClean="0">
                <a:solidFill>
                  <a:schemeClr val="bg2">
                    <a:lumMod val="25000"/>
                  </a:schemeClr>
                </a:solidFill>
              </a:rPr>
              <a:t> </a:t>
            </a:r>
            <a:r>
              <a:rPr lang="pl-PL" sz="1900" u="sng" dirty="0" err="1" smtClean="0">
                <a:solidFill>
                  <a:schemeClr val="bg2">
                    <a:lumMod val="25000"/>
                  </a:schemeClr>
                </a:solidFill>
              </a:rPr>
              <a:t>geothermal</a:t>
            </a:r>
            <a:r>
              <a:rPr lang="pl-PL" sz="1900" u="sng" dirty="0" smtClean="0">
                <a:solidFill>
                  <a:schemeClr val="bg2">
                    <a:lumMod val="25000"/>
                  </a:schemeClr>
                </a:solidFill>
              </a:rPr>
              <a:t> </a:t>
            </a:r>
            <a:r>
              <a:rPr lang="en-US" sz="1900" u="sng" dirty="0" smtClean="0">
                <a:solidFill>
                  <a:schemeClr val="bg2">
                    <a:lumMod val="25000"/>
                  </a:schemeClr>
                </a:solidFill>
              </a:rPr>
              <a:t>roadmap </a:t>
            </a:r>
            <a:r>
              <a:rPr lang="en-US" sz="1900" u="sng" dirty="0">
                <a:solidFill>
                  <a:schemeClr val="bg2">
                    <a:lumMod val="25000"/>
                  </a:schemeClr>
                </a:solidFill>
              </a:rPr>
              <a:t>for </a:t>
            </a:r>
            <a:r>
              <a:rPr lang="en-US" sz="1900" u="sng" dirty="0" smtClean="0">
                <a:solidFill>
                  <a:schemeClr val="bg2">
                    <a:lumMod val="25000"/>
                  </a:schemeClr>
                </a:solidFill>
              </a:rPr>
              <a:t>Poland</a:t>
            </a:r>
            <a:r>
              <a:rPr lang="pl-PL" sz="1900" u="sng" dirty="0" smtClean="0">
                <a:solidFill>
                  <a:schemeClr val="bg2">
                    <a:lumMod val="25000"/>
                  </a:schemeClr>
                </a:solidFill>
              </a:rPr>
              <a:t> by </a:t>
            </a:r>
            <a:r>
              <a:rPr lang="en-US" sz="1900" u="sng" dirty="0" smtClean="0">
                <a:solidFill>
                  <a:schemeClr val="bg2">
                    <a:lumMod val="25000"/>
                  </a:schemeClr>
                </a:solidFill>
              </a:rPr>
              <a:t>2040</a:t>
            </a:r>
            <a:r>
              <a:rPr lang="pl-PL" sz="1900" u="sng" dirty="0" smtClean="0">
                <a:solidFill>
                  <a:schemeClr val="bg2">
                    <a:lumMod val="25000"/>
                  </a:schemeClr>
                </a:solidFill>
              </a:rPr>
              <a:t>, NRP </a:t>
            </a:r>
            <a:br>
              <a:rPr lang="pl-PL" sz="1900" u="sng" dirty="0" smtClean="0">
                <a:solidFill>
                  <a:schemeClr val="bg2">
                    <a:lumMod val="25000"/>
                  </a:schemeClr>
                </a:solidFill>
              </a:rPr>
            </a:br>
            <a:r>
              <a:rPr lang="pl-PL" sz="1900" u="sng" dirty="0" smtClean="0">
                <a:solidFill>
                  <a:schemeClr val="bg2">
                    <a:lumMod val="25000"/>
                  </a:schemeClr>
                </a:solidFill>
              </a:rPr>
              <a:t>(</a:t>
            </a:r>
            <a:r>
              <a:rPr lang="pl-PL" sz="1900" u="sng" dirty="0" err="1" smtClean="0">
                <a:solidFill>
                  <a:schemeClr val="bg2">
                    <a:lumMod val="25000"/>
                  </a:schemeClr>
                </a:solidFill>
              </a:rPr>
              <a:t>under</a:t>
            </a:r>
            <a:r>
              <a:rPr lang="pl-PL" sz="1900" u="sng" dirty="0" smtClean="0">
                <a:solidFill>
                  <a:schemeClr val="bg2">
                    <a:lumMod val="25000"/>
                  </a:schemeClr>
                </a:solidFill>
              </a:rPr>
              <a:t> </a:t>
            </a:r>
            <a:r>
              <a:rPr lang="pl-PL" sz="1900" u="sng" dirty="0" err="1" smtClean="0">
                <a:solidFill>
                  <a:schemeClr val="bg2">
                    <a:lumMod val="25000"/>
                  </a:schemeClr>
                </a:solidFill>
              </a:rPr>
              <a:t>elaboration</a:t>
            </a:r>
            <a:r>
              <a:rPr lang="pl-PL" sz="1900" u="sng" dirty="0" smtClean="0">
                <a:solidFill>
                  <a:schemeClr val="bg2">
                    <a:lumMod val="25000"/>
                  </a:schemeClr>
                </a:solidFill>
              </a:rPr>
              <a:t> in the </a:t>
            </a:r>
            <a:r>
              <a:rPr lang="pl-PL" sz="1900" u="sng" dirty="0" err="1" smtClean="0">
                <a:solidFill>
                  <a:schemeClr val="bg2">
                    <a:lumMod val="25000"/>
                  </a:schemeClr>
                </a:solidFill>
              </a:rPr>
              <a:t>Ministry</a:t>
            </a:r>
            <a:r>
              <a:rPr lang="pl-PL" sz="1900" u="sng" dirty="0" smtClean="0">
                <a:solidFill>
                  <a:schemeClr val="bg2">
                    <a:lumMod val="25000"/>
                  </a:schemeClr>
                </a:solidFill>
              </a:rPr>
              <a:t> of </a:t>
            </a:r>
            <a:r>
              <a:rPr lang="pl-PL" sz="1900" u="sng" dirty="0" err="1" smtClean="0">
                <a:solidFill>
                  <a:schemeClr val="bg2">
                    <a:lumMod val="25000"/>
                  </a:schemeClr>
                </a:solidFill>
              </a:rPr>
              <a:t>Climate</a:t>
            </a:r>
            <a:r>
              <a:rPr lang="pl-PL" sz="1900" u="sng" dirty="0" smtClean="0">
                <a:solidFill>
                  <a:schemeClr val="bg2">
                    <a:lumMod val="25000"/>
                  </a:schemeClr>
                </a:solidFill>
              </a:rPr>
              <a:t> and Environment, </a:t>
            </a:r>
            <a:r>
              <a:rPr lang="pl-PL" sz="1900" u="sng" dirty="0" err="1" smtClean="0">
                <a:solidFill>
                  <a:schemeClr val="bg2">
                    <a:lumMod val="25000"/>
                  </a:schemeClr>
                </a:solidFill>
              </a:rPr>
              <a:t>consultations</a:t>
            </a:r>
            <a:r>
              <a:rPr lang="pl-PL" sz="1900" u="sng" dirty="0" smtClean="0">
                <a:solidFill>
                  <a:schemeClr val="bg2">
                    <a:lumMod val="25000"/>
                  </a:schemeClr>
                </a:solidFill>
              </a:rPr>
              <a:t> </a:t>
            </a:r>
            <a:r>
              <a:rPr lang="pl-PL" sz="1900" u="sng" dirty="0" err="1" smtClean="0">
                <a:solidFill>
                  <a:schemeClr val="bg2">
                    <a:lumMod val="25000"/>
                  </a:schemeClr>
                </a:solidFill>
              </a:rPr>
              <a:t>expected</a:t>
            </a:r>
            <a:r>
              <a:rPr lang="pl-PL" sz="1900" u="sng" dirty="0" smtClean="0">
                <a:solidFill>
                  <a:schemeClr val="bg2">
                    <a:lumMod val="25000"/>
                  </a:schemeClr>
                </a:solidFill>
              </a:rPr>
              <a:t>)</a:t>
            </a:r>
          </a:p>
          <a:p>
            <a:pPr marL="285750" indent="-285750">
              <a:spcAft>
                <a:spcPts val="0"/>
              </a:spcAft>
              <a:buClr>
                <a:srgbClr val="FF9900"/>
              </a:buClr>
              <a:buFont typeface="Wingdings" panose="05000000000000000000" pitchFamily="2" charset="2"/>
              <a:buChar char="§"/>
            </a:pPr>
            <a:endParaRPr lang="pl-PL" sz="12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r>
              <a:rPr lang="pl-PL" sz="1700" dirty="0" err="1" smtClean="0">
                <a:solidFill>
                  <a:schemeClr val="bg2">
                    <a:lumMod val="25000"/>
                  </a:schemeClr>
                </a:solidFill>
              </a:rPr>
              <a:t>Decision-makers</a:t>
            </a:r>
            <a:r>
              <a:rPr lang="pl-PL" sz="1700" dirty="0" smtClean="0">
                <a:solidFill>
                  <a:schemeClr val="bg2">
                    <a:lumMod val="25000"/>
                  </a:schemeClr>
                </a:solidFill>
              </a:rPr>
              <a:t> </a:t>
            </a:r>
            <a:r>
              <a:rPr lang="pl-PL" sz="1700" dirty="0" err="1" smtClean="0">
                <a:solidFill>
                  <a:schemeClr val="bg2">
                    <a:lumMod val="25000"/>
                  </a:schemeClr>
                </a:solidFill>
              </a:rPr>
              <a:t>await</a:t>
            </a:r>
            <a:r>
              <a:rPr lang="pl-PL" sz="1700" dirty="0" smtClean="0">
                <a:solidFill>
                  <a:schemeClr val="bg2">
                    <a:lumMod val="25000"/>
                  </a:schemeClr>
                </a:solidFill>
              </a:rPr>
              <a:t> for </a:t>
            </a:r>
            <a:r>
              <a:rPr lang="pl-PL" sz="1700" dirty="0" err="1" smtClean="0">
                <a:solidFill>
                  <a:schemeClr val="bg2">
                    <a:lumMod val="25000"/>
                  </a:schemeClr>
                </a:solidFill>
              </a:rPr>
              <a:t>key</a:t>
            </a:r>
            <a:r>
              <a:rPr lang="pl-PL" sz="1700" dirty="0" smtClean="0">
                <a:solidFill>
                  <a:schemeClr val="bg2">
                    <a:lumMod val="25000"/>
                  </a:schemeClr>
                </a:solidFill>
              </a:rPr>
              <a:t> Project </a:t>
            </a:r>
            <a:r>
              <a:rPr lang="pl-PL" sz="1700" dirty="0" err="1" smtClean="0">
                <a:solidFill>
                  <a:schemeClr val="bg2">
                    <a:lumMod val="25000"/>
                  </a:schemeClr>
                </a:solidFill>
              </a:rPr>
              <a:t>outcomes</a:t>
            </a:r>
            <a:endParaRPr lang="pl-PL" sz="1700" dirty="0" smtClean="0">
              <a:solidFill>
                <a:schemeClr val="bg2">
                  <a:lumMod val="25000"/>
                </a:schemeClr>
              </a:solidFill>
            </a:endParaRPr>
          </a:p>
          <a:p>
            <a:pPr marL="285750" indent="-285750" algn="just">
              <a:spcAft>
                <a:spcPts val="0"/>
              </a:spcAft>
              <a:buClr>
                <a:srgbClr val="FF9900"/>
              </a:buClr>
              <a:buFont typeface="Wingdings" panose="05000000000000000000" pitchFamily="2" charset="2"/>
              <a:buChar char="§"/>
            </a:pPr>
            <a:endParaRPr lang="pl-PL" sz="1700" dirty="0" smtClean="0">
              <a:solidFill>
                <a:schemeClr val="bg2">
                  <a:lumMod val="25000"/>
                </a:schemeClr>
              </a:solidFill>
            </a:endParaRPr>
          </a:p>
        </p:txBody>
      </p:sp>
      <p:sp>
        <p:nvSpPr>
          <p:cNvPr id="11" name="Prostokąt 10"/>
          <p:cNvSpPr/>
          <p:nvPr/>
        </p:nvSpPr>
        <p:spPr>
          <a:xfrm>
            <a:off x="978926" y="595071"/>
            <a:ext cx="372782" cy="364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152235" y="6238886"/>
            <a:ext cx="458780" cy="276999"/>
          </a:xfrm>
          <a:prstGeom prst="rect">
            <a:avLst/>
          </a:prstGeom>
        </p:spPr>
        <p:txBody>
          <a:bodyPr wrap="none">
            <a:spAutoFit/>
          </a:bodyPr>
          <a:lstStyle/>
          <a:p>
            <a:pPr defTabSz="449263" fontAlgn="base">
              <a:spcBef>
                <a:spcPct val="0"/>
              </a:spcBef>
              <a:spcAft>
                <a:spcPct val="0"/>
              </a:spcAft>
              <a:buClr>
                <a:srgbClr val="000000"/>
              </a:buClr>
              <a:buSzPct val="100000"/>
              <a:buFont typeface="Times New Roman" pitchFamily="18" charset="0"/>
              <a:buNone/>
            </a:pPr>
            <a:r>
              <a:rPr lang="pl-PL" altLang="pl-PL" sz="1200" dirty="0">
                <a:solidFill>
                  <a:srgbClr val="FFFFFF">
                    <a:lumMod val="50000"/>
                  </a:srgbClr>
                </a:solidFill>
                <a:latin typeface="Tahoma" panose="020B0604030504040204" pitchFamily="34" charset="0"/>
              </a:rPr>
              <a:t> </a:t>
            </a:r>
            <a:r>
              <a:rPr lang="pl-PL" altLang="pl-PL" sz="1200" dirty="0" smtClean="0">
                <a:solidFill>
                  <a:srgbClr val="FFFFFF">
                    <a:lumMod val="50000"/>
                  </a:srgbClr>
                </a:solidFill>
                <a:latin typeface="Tahoma" panose="020B0604030504040204" pitchFamily="34" charset="0"/>
              </a:rPr>
              <a:t>5</a:t>
            </a:r>
            <a:r>
              <a:rPr lang="pl-PL" altLang="pl-PL" sz="1200" dirty="0" smtClean="0">
                <a:solidFill>
                  <a:schemeClr val="bg1">
                    <a:lumMod val="50000"/>
                  </a:schemeClr>
                </a:solidFill>
                <a:latin typeface="Tahoma" panose="020B0604030504040204" pitchFamily="34" charset="0"/>
              </a:rPr>
              <a:t>/7</a:t>
            </a:r>
            <a:endParaRPr lang="pl-PL" altLang="pl-PL" sz="1200" dirty="0">
              <a:solidFill>
                <a:schemeClr val="bg1">
                  <a:lumMod val="50000"/>
                </a:schemeClr>
              </a:solidFill>
            </a:endParaRPr>
          </a:p>
        </p:txBody>
      </p:sp>
    </p:spTree>
    <p:extLst>
      <p:ext uri="{BB962C8B-B14F-4D97-AF65-F5344CB8AC3E}">
        <p14:creationId xmlns:p14="http://schemas.microsoft.com/office/powerpoint/2010/main" val="67715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 xmlns:a16="http://schemas.microsoft.com/office/drawing/2014/main" id="{C1395CE4-097F-4220-BE33-B4E976F7EB82}"/>
              </a:ext>
            </a:extLst>
          </p:cNvPr>
          <p:cNvSpPr>
            <a:spLocks noGrp="1"/>
          </p:cNvSpPr>
          <p:nvPr>
            <p:ph type="subTitle" idx="1"/>
          </p:nvPr>
        </p:nvSpPr>
        <p:spPr>
          <a:xfrm>
            <a:off x="1358900" y="526298"/>
            <a:ext cx="10862505" cy="501697"/>
          </a:xfrm>
        </p:spPr>
        <p:txBody>
          <a:bodyPr/>
          <a:lstStyle/>
          <a:p>
            <a:pPr algn="just">
              <a:lnSpc>
                <a:spcPct val="150000"/>
              </a:lnSpc>
              <a:spcAft>
                <a:spcPts val="0"/>
              </a:spcAft>
            </a:pPr>
            <a:r>
              <a:rPr lang="pl-PL" sz="2200" b="1" dirty="0" err="1">
                <a:solidFill>
                  <a:srgbClr val="EBB86E"/>
                </a:solidFill>
              </a:rPr>
              <a:t>C</a:t>
            </a:r>
            <a:r>
              <a:rPr lang="pl-PL" sz="2200" b="1" dirty="0" err="1" smtClean="0">
                <a:solidFill>
                  <a:srgbClr val="EBB86E"/>
                </a:solidFill>
              </a:rPr>
              <a:t>losing</a:t>
            </a:r>
            <a:r>
              <a:rPr lang="pl-PL" sz="2200" b="1" dirty="0" smtClean="0">
                <a:solidFill>
                  <a:srgbClr val="EBB86E"/>
                </a:solidFill>
              </a:rPr>
              <a:t> </a:t>
            </a:r>
            <a:r>
              <a:rPr lang="pl-PL" sz="2200" b="1" dirty="0" err="1" smtClean="0">
                <a:solidFill>
                  <a:srgbClr val="EBB86E"/>
                </a:solidFill>
              </a:rPr>
              <a:t>remarks</a:t>
            </a:r>
            <a:r>
              <a:rPr lang="pl-PL" sz="2200" b="1" dirty="0" smtClean="0">
                <a:solidFill>
                  <a:srgbClr val="EBB86E"/>
                </a:solidFill>
              </a:rPr>
              <a:t> </a:t>
            </a:r>
            <a:endParaRPr lang="en-GB" sz="2200" dirty="0">
              <a:solidFill>
                <a:srgbClr val="FF0000"/>
              </a:solidFill>
            </a:endParaRPr>
          </a:p>
        </p:txBody>
      </p:sp>
      <p:sp>
        <p:nvSpPr>
          <p:cNvPr id="7" name="Subtitle 13">
            <a:extLst>
              <a:ext uri="{FF2B5EF4-FFF2-40B4-BE49-F238E27FC236}">
                <a16:creationId xmlns="" xmlns:a16="http://schemas.microsoft.com/office/drawing/2014/main" id="{C1395CE4-097F-4220-BE33-B4E976F7EB82}"/>
              </a:ext>
            </a:extLst>
          </p:cNvPr>
          <p:cNvSpPr txBox="1">
            <a:spLocks/>
          </p:cNvSpPr>
          <p:nvPr/>
        </p:nvSpPr>
        <p:spPr>
          <a:xfrm>
            <a:off x="634606" y="3955424"/>
            <a:ext cx="10862505" cy="5016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Rectangle 1"/>
          <p:cNvSpPr/>
          <p:nvPr/>
        </p:nvSpPr>
        <p:spPr>
          <a:xfrm>
            <a:off x="528809" y="1621227"/>
            <a:ext cx="11501609" cy="3139321"/>
          </a:xfrm>
          <a:prstGeom prst="rect">
            <a:avLst/>
          </a:prstGeom>
        </p:spPr>
        <p:txBody>
          <a:bodyPr wrap="square">
            <a:spAutoFit/>
          </a:bodyPr>
          <a:lstStyle/>
          <a:p>
            <a:pPr marL="285750" indent="-285750">
              <a:buClr>
                <a:srgbClr val="FFC000"/>
              </a:buClr>
              <a:buSzPct val="150000"/>
              <a:buFont typeface="Wingdings" panose="05000000000000000000" pitchFamily="2" charset="2"/>
              <a:buChar char="§"/>
            </a:pPr>
            <a:r>
              <a:rPr lang="pl-PL" dirty="0" smtClean="0">
                <a:solidFill>
                  <a:schemeClr val="bg2">
                    <a:lumMod val="25000"/>
                  </a:schemeClr>
                </a:solidFill>
              </a:rPr>
              <a:t>GEORISK – o</a:t>
            </a:r>
            <a:r>
              <a:rPr lang="en-US" dirty="0" smtClean="0">
                <a:solidFill>
                  <a:schemeClr val="bg2">
                    <a:lumMod val="25000"/>
                  </a:schemeClr>
                </a:solidFill>
              </a:rPr>
              <a:t>ne </a:t>
            </a:r>
            <a:r>
              <a:rPr lang="en-US" dirty="0">
                <a:solidFill>
                  <a:schemeClr val="bg2">
                    <a:lumMod val="25000"/>
                  </a:schemeClr>
                </a:solidFill>
              </a:rPr>
              <a:t>of the most important </a:t>
            </a:r>
            <a:r>
              <a:rPr lang="en-US" dirty="0" smtClean="0">
                <a:solidFill>
                  <a:schemeClr val="bg2">
                    <a:lumMod val="25000"/>
                  </a:schemeClr>
                </a:solidFill>
              </a:rPr>
              <a:t>EU </a:t>
            </a:r>
            <a:r>
              <a:rPr lang="pl-PL" dirty="0" smtClean="0">
                <a:solidFill>
                  <a:schemeClr val="bg2">
                    <a:lumMod val="25000"/>
                  </a:schemeClr>
                </a:solidFill>
              </a:rPr>
              <a:t>”</a:t>
            </a:r>
            <a:r>
              <a:rPr lang="pl-PL" dirty="0" err="1" smtClean="0">
                <a:solidFill>
                  <a:schemeClr val="bg2">
                    <a:lumMod val="25000"/>
                  </a:schemeClr>
                </a:solidFill>
              </a:rPr>
              <a:t>geothermal</a:t>
            </a:r>
            <a:r>
              <a:rPr lang="pl-PL" dirty="0" smtClean="0">
                <a:solidFill>
                  <a:schemeClr val="bg2">
                    <a:lumMod val="25000"/>
                  </a:schemeClr>
                </a:solidFill>
              </a:rPr>
              <a:t>” </a:t>
            </a:r>
            <a:r>
              <a:rPr lang="en-US" dirty="0" smtClean="0">
                <a:solidFill>
                  <a:schemeClr val="bg2">
                    <a:lumMod val="25000"/>
                  </a:schemeClr>
                </a:solidFill>
              </a:rPr>
              <a:t>projects</a:t>
            </a:r>
            <a:r>
              <a:rPr lang="pl-PL" dirty="0" smtClean="0">
                <a:solidFill>
                  <a:schemeClr val="bg2">
                    <a:lumMod val="25000"/>
                  </a:schemeClr>
                </a:solidFill>
              </a:rPr>
              <a:t>: </a:t>
            </a:r>
            <a:r>
              <a:rPr lang="pl-PL" dirty="0" err="1" smtClean="0">
                <a:solidFill>
                  <a:schemeClr val="bg2">
                    <a:lumMod val="25000"/>
                  </a:schemeClr>
                </a:solidFill>
              </a:rPr>
              <a:t>aimed</a:t>
            </a:r>
            <a:r>
              <a:rPr lang="pl-PL" dirty="0" smtClean="0">
                <a:solidFill>
                  <a:schemeClr val="bg2">
                    <a:lumMod val="25000"/>
                  </a:schemeClr>
                </a:solidFill>
              </a:rPr>
              <a:t> to </a:t>
            </a:r>
            <a:r>
              <a:rPr lang="pl-PL" dirty="0" err="1" smtClean="0">
                <a:solidFill>
                  <a:schemeClr val="bg2">
                    <a:lumMod val="25000"/>
                  </a:schemeClr>
                </a:solidFill>
              </a:rPr>
              <a:t>create</a:t>
            </a:r>
            <a:r>
              <a:rPr lang="pl-PL" dirty="0" smtClean="0">
                <a:solidFill>
                  <a:schemeClr val="bg2">
                    <a:lumMod val="25000"/>
                  </a:schemeClr>
                </a:solidFill>
              </a:rPr>
              <a:t> </a:t>
            </a:r>
            <a:r>
              <a:rPr lang="pl-PL" dirty="0" err="1" smtClean="0">
                <a:solidFill>
                  <a:schemeClr val="bg2">
                    <a:lumMod val="25000"/>
                  </a:schemeClr>
                </a:solidFill>
              </a:rPr>
              <a:t>an</a:t>
            </a:r>
            <a:r>
              <a:rPr lang="pl-PL" dirty="0" smtClean="0">
                <a:solidFill>
                  <a:schemeClr val="bg2">
                    <a:lumMod val="25000"/>
                  </a:schemeClr>
                </a:solidFill>
              </a:rPr>
              <a:t> </a:t>
            </a:r>
            <a:r>
              <a:rPr lang="pl-PL" dirty="0" err="1" smtClean="0">
                <a:solidFill>
                  <a:schemeClr val="bg2">
                    <a:lumMod val="25000"/>
                  </a:schemeClr>
                </a:solidFill>
              </a:rPr>
              <a:t>overall</a:t>
            </a:r>
            <a:r>
              <a:rPr lang="pl-PL" dirty="0" smtClean="0">
                <a:solidFill>
                  <a:schemeClr val="bg2">
                    <a:lumMod val="25000"/>
                  </a:schemeClr>
                </a:solidFill>
              </a:rPr>
              <a:t> environment </a:t>
            </a:r>
            <a:r>
              <a:rPr lang="pl-PL" dirty="0" err="1" smtClean="0">
                <a:solidFill>
                  <a:schemeClr val="bg2">
                    <a:lumMod val="25000"/>
                  </a:schemeClr>
                </a:solidFill>
              </a:rPr>
              <a:t>facilitating</a:t>
            </a:r>
            <a:r>
              <a:rPr lang="pl-PL" dirty="0" smtClean="0">
                <a:solidFill>
                  <a:schemeClr val="bg2">
                    <a:lumMod val="25000"/>
                  </a:schemeClr>
                </a:solidFill>
              </a:rPr>
              <a:t> </a:t>
            </a:r>
            <a:r>
              <a:rPr lang="en-US" dirty="0" smtClean="0">
                <a:solidFill>
                  <a:schemeClr val="bg2">
                    <a:lumMod val="25000"/>
                  </a:schemeClr>
                </a:solidFill>
              </a:rPr>
              <a:t>the </a:t>
            </a:r>
            <a:r>
              <a:rPr lang="en-US" dirty="0">
                <a:solidFill>
                  <a:schemeClr val="bg2">
                    <a:lumMod val="25000"/>
                  </a:schemeClr>
                </a:solidFill>
              </a:rPr>
              <a:t>acceleration of </a:t>
            </a:r>
            <a:r>
              <a:rPr lang="en-US" dirty="0" smtClean="0">
                <a:solidFill>
                  <a:schemeClr val="bg2">
                    <a:lumMod val="25000"/>
                  </a:schemeClr>
                </a:solidFill>
              </a:rPr>
              <a:t>geothermal </a:t>
            </a:r>
            <a:r>
              <a:rPr lang="pl-PL" dirty="0" err="1" smtClean="0">
                <a:solidFill>
                  <a:schemeClr val="bg2">
                    <a:lumMod val="25000"/>
                  </a:schemeClr>
                </a:solidFill>
              </a:rPr>
              <a:t>energy</a:t>
            </a:r>
            <a:r>
              <a:rPr lang="pl-PL" dirty="0" smtClean="0">
                <a:solidFill>
                  <a:schemeClr val="bg2">
                    <a:lumMod val="25000"/>
                  </a:schemeClr>
                </a:solidFill>
              </a:rPr>
              <a:t> </a:t>
            </a:r>
            <a:r>
              <a:rPr lang="en-US" dirty="0" smtClean="0">
                <a:solidFill>
                  <a:schemeClr val="bg2">
                    <a:lumMod val="25000"/>
                  </a:schemeClr>
                </a:solidFill>
              </a:rPr>
              <a:t>development</a:t>
            </a:r>
            <a:r>
              <a:rPr lang="pl-PL" dirty="0" smtClean="0">
                <a:solidFill>
                  <a:schemeClr val="bg2">
                    <a:lumMod val="25000"/>
                  </a:schemeClr>
                </a:solidFill>
              </a:rPr>
              <a:t> </a:t>
            </a:r>
            <a:r>
              <a:rPr lang="pl-PL" dirty="0" smtClean="0">
                <a:solidFill>
                  <a:schemeClr val="bg2">
                    <a:lumMod val="25000"/>
                  </a:schemeClr>
                </a:solidFill>
              </a:rPr>
              <a:t>in </a:t>
            </a:r>
            <a:r>
              <a:rPr lang="pl-PL" dirty="0" err="1" smtClean="0">
                <a:solidFill>
                  <a:schemeClr val="bg2">
                    <a:lumMod val="25000"/>
                  </a:schemeClr>
                </a:solidFill>
              </a:rPr>
              <a:t>many</a:t>
            </a:r>
            <a:r>
              <a:rPr lang="pl-PL" dirty="0" smtClean="0">
                <a:solidFill>
                  <a:schemeClr val="bg2">
                    <a:lumMod val="25000"/>
                  </a:schemeClr>
                </a:solidFill>
              </a:rPr>
              <a:t> </a:t>
            </a:r>
            <a:r>
              <a:rPr lang="pl-PL" dirty="0" err="1" smtClean="0">
                <a:solidFill>
                  <a:schemeClr val="bg2">
                    <a:lumMod val="25000"/>
                  </a:schemeClr>
                </a:solidFill>
              </a:rPr>
              <a:t>countries</a:t>
            </a:r>
            <a:r>
              <a:rPr lang="pl-PL" dirty="0" smtClean="0">
                <a:solidFill>
                  <a:schemeClr val="bg2">
                    <a:lumMod val="25000"/>
                  </a:schemeClr>
                </a:solidFill>
              </a:rPr>
              <a:t> </a:t>
            </a:r>
          </a:p>
          <a:p>
            <a:pPr marL="285750" indent="-285750">
              <a:buClr>
                <a:srgbClr val="FFC000"/>
              </a:buClr>
              <a:buSzPct val="150000"/>
              <a:buFont typeface="Wingdings" panose="05000000000000000000" pitchFamily="2" charset="2"/>
              <a:buChar char="§"/>
            </a:pPr>
            <a:endParaRPr lang="pl-PL" dirty="0" smtClean="0">
              <a:solidFill>
                <a:schemeClr val="bg2">
                  <a:lumMod val="25000"/>
                </a:schemeClr>
              </a:solidFill>
            </a:endParaRPr>
          </a:p>
          <a:p>
            <a:pPr marL="285750" indent="-285750">
              <a:buClr>
                <a:srgbClr val="FFC000"/>
              </a:buClr>
              <a:buSzPct val="150000"/>
              <a:buFont typeface="Wingdings" panose="05000000000000000000" pitchFamily="2" charset="2"/>
              <a:buChar char="§"/>
            </a:pPr>
            <a:r>
              <a:rPr lang="pl-PL" dirty="0" smtClean="0">
                <a:solidFill>
                  <a:schemeClr val="bg2">
                    <a:lumMod val="25000"/>
                  </a:schemeClr>
                </a:solidFill>
              </a:rPr>
              <a:t>GEORISK p</a:t>
            </a:r>
            <a:r>
              <a:rPr lang="en-US" dirty="0" err="1" smtClean="0">
                <a:solidFill>
                  <a:schemeClr val="bg2">
                    <a:lumMod val="25000"/>
                  </a:schemeClr>
                </a:solidFill>
              </a:rPr>
              <a:t>rovi</a:t>
            </a:r>
            <a:r>
              <a:rPr lang="pl-PL" dirty="0" err="1" smtClean="0">
                <a:solidFill>
                  <a:schemeClr val="bg2">
                    <a:lumMod val="25000"/>
                  </a:schemeClr>
                </a:solidFill>
              </a:rPr>
              <a:t>ded</a:t>
            </a:r>
            <a:r>
              <a:rPr lang="pl-PL" dirty="0" smtClean="0">
                <a:solidFill>
                  <a:schemeClr val="bg2">
                    <a:lumMod val="25000"/>
                  </a:schemeClr>
                </a:solidFill>
              </a:rPr>
              <a:t> </a:t>
            </a:r>
            <a:r>
              <a:rPr lang="pl-PL" dirty="0" err="1" smtClean="0">
                <a:solidFill>
                  <a:schemeClr val="bg2">
                    <a:lumMod val="25000"/>
                  </a:schemeClr>
                </a:solidFill>
              </a:rPr>
              <a:t>consistent</a:t>
            </a:r>
            <a:r>
              <a:rPr lang="pl-PL" dirty="0" smtClean="0">
                <a:solidFill>
                  <a:schemeClr val="bg2">
                    <a:lumMod val="25000"/>
                  </a:schemeClr>
                </a:solidFill>
              </a:rPr>
              <a:t> </a:t>
            </a:r>
            <a:r>
              <a:rPr lang="pl-PL" dirty="0" err="1" smtClean="0">
                <a:solidFill>
                  <a:schemeClr val="bg2">
                    <a:lumMod val="25000"/>
                  </a:schemeClr>
                </a:solidFill>
              </a:rPr>
              <a:t>background</a:t>
            </a:r>
            <a:r>
              <a:rPr lang="pl-PL" dirty="0" smtClean="0">
                <a:solidFill>
                  <a:schemeClr val="bg2">
                    <a:lumMod val="25000"/>
                  </a:schemeClr>
                </a:solidFill>
              </a:rPr>
              <a:t> and RMS/GRIF </a:t>
            </a:r>
            <a:r>
              <a:rPr lang="pl-PL" dirty="0" err="1" smtClean="0">
                <a:solidFill>
                  <a:schemeClr val="bg2">
                    <a:lumMod val="25000"/>
                  </a:schemeClr>
                </a:solidFill>
              </a:rPr>
              <a:t>proposals</a:t>
            </a:r>
            <a:r>
              <a:rPr lang="pl-PL" dirty="0" smtClean="0">
                <a:solidFill>
                  <a:schemeClr val="bg2">
                    <a:lumMod val="25000"/>
                  </a:schemeClr>
                </a:solidFill>
              </a:rPr>
              <a:t> to </a:t>
            </a:r>
            <a:r>
              <a:rPr lang="pl-PL" dirty="0" err="1" smtClean="0">
                <a:solidFill>
                  <a:schemeClr val="bg2">
                    <a:lumMod val="25000"/>
                  </a:schemeClr>
                </a:solidFill>
              </a:rPr>
              <a:t>create</a:t>
            </a:r>
            <a:r>
              <a:rPr lang="pl-PL" dirty="0" smtClean="0">
                <a:solidFill>
                  <a:schemeClr val="bg2">
                    <a:lumMod val="25000"/>
                  </a:schemeClr>
                </a:solidFill>
              </a:rPr>
              <a:t> </a:t>
            </a:r>
            <a:r>
              <a:rPr lang="pl-PL" dirty="0" err="1" smtClean="0">
                <a:solidFill>
                  <a:schemeClr val="bg2">
                    <a:lumMod val="25000"/>
                  </a:schemeClr>
                </a:solidFill>
              </a:rPr>
              <a:t>proper</a:t>
            </a:r>
            <a:r>
              <a:rPr lang="pl-PL" dirty="0" smtClean="0">
                <a:solidFill>
                  <a:schemeClr val="bg2">
                    <a:lumMod val="25000"/>
                  </a:schemeClr>
                </a:solidFill>
              </a:rPr>
              <a:t> </a:t>
            </a:r>
            <a:r>
              <a:rPr lang="en-US" dirty="0" smtClean="0">
                <a:solidFill>
                  <a:schemeClr val="bg2">
                    <a:lumMod val="25000"/>
                  </a:schemeClr>
                </a:solidFill>
              </a:rPr>
              <a:t>conditions for </a:t>
            </a:r>
            <a:r>
              <a:rPr lang="en-US" dirty="0">
                <a:solidFill>
                  <a:schemeClr val="bg2">
                    <a:lumMod val="25000"/>
                  </a:schemeClr>
                </a:solidFill>
              </a:rPr>
              <a:t>the long-term </a:t>
            </a:r>
            <a:r>
              <a:rPr lang="pl-PL" dirty="0" err="1" smtClean="0">
                <a:solidFill>
                  <a:schemeClr val="bg2">
                    <a:lumMod val="25000"/>
                  </a:schemeClr>
                </a:solidFill>
              </a:rPr>
              <a:t>stable</a:t>
            </a:r>
            <a:r>
              <a:rPr lang="pl-PL" dirty="0" smtClean="0">
                <a:solidFill>
                  <a:schemeClr val="bg2">
                    <a:lumMod val="25000"/>
                  </a:schemeClr>
                </a:solidFill>
              </a:rPr>
              <a:t> g</a:t>
            </a:r>
            <a:r>
              <a:rPr lang="en-US" dirty="0" err="1" smtClean="0">
                <a:solidFill>
                  <a:schemeClr val="bg2">
                    <a:lumMod val="25000"/>
                  </a:schemeClr>
                </a:solidFill>
              </a:rPr>
              <a:t>eothermal</a:t>
            </a:r>
            <a:r>
              <a:rPr lang="en-US" dirty="0" smtClean="0">
                <a:solidFill>
                  <a:schemeClr val="bg2">
                    <a:lumMod val="25000"/>
                  </a:schemeClr>
                </a:solidFill>
              </a:rPr>
              <a:t> </a:t>
            </a:r>
            <a:r>
              <a:rPr lang="pl-PL" dirty="0" err="1" smtClean="0">
                <a:solidFill>
                  <a:schemeClr val="bg2">
                    <a:lumMod val="25000"/>
                  </a:schemeClr>
                </a:solidFill>
              </a:rPr>
              <a:t>investments</a:t>
            </a:r>
            <a:r>
              <a:rPr lang="pl-PL" dirty="0" smtClean="0">
                <a:solidFill>
                  <a:schemeClr val="bg2">
                    <a:lumMod val="25000"/>
                  </a:schemeClr>
                </a:solidFill>
              </a:rPr>
              <a:t> </a:t>
            </a:r>
            <a:r>
              <a:rPr lang="pl-PL" dirty="0" smtClean="0">
                <a:solidFill>
                  <a:schemeClr val="bg2">
                    <a:lumMod val="25000"/>
                  </a:schemeClr>
                </a:solidFill>
              </a:rPr>
              <a:t> and </a:t>
            </a:r>
            <a:r>
              <a:rPr lang="pl-PL" dirty="0" err="1" smtClean="0">
                <a:solidFill>
                  <a:schemeClr val="bg2">
                    <a:lumMod val="25000"/>
                  </a:schemeClr>
                </a:solidFill>
              </a:rPr>
              <a:t>its</a:t>
            </a:r>
            <a:r>
              <a:rPr lang="pl-PL" dirty="0" smtClean="0">
                <a:solidFill>
                  <a:schemeClr val="bg2">
                    <a:lumMod val="25000"/>
                  </a:schemeClr>
                </a:solidFill>
              </a:rPr>
              <a:t> </a:t>
            </a:r>
            <a:r>
              <a:rPr lang="pl-PL" dirty="0" err="1" smtClean="0">
                <a:solidFill>
                  <a:schemeClr val="bg2">
                    <a:lumMod val="25000"/>
                  </a:schemeClr>
                </a:solidFill>
              </a:rPr>
              <a:t>acceleration</a:t>
            </a:r>
            <a:r>
              <a:rPr lang="pl-PL" dirty="0" smtClean="0">
                <a:solidFill>
                  <a:schemeClr val="bg2">
                    <a:lumMod val="25000"/>
                  </a:schemeClr>
                </a:solidFill>
              </a:rPr>
              <a:t> </a:t>
            </a:r>
            <a:r>
              <a:rPr lang="en-US" dirty="0" smtClean="0">
                <a:solidFill>
                  <a:schemeClr val="bg2">
                    <a:lumMod val="25000"/>
                  </a:schemeClr>
                </a:solidFill>
              </a:rPr>
              <a:t>in </a:t>
            </a:r>
            <a:r>
              <a:rPr lang="en-US" dirty="0" smtClean="0">
                <a:solidFill>
                  <a:schemeClr val="bg2">
                    <a:lumMod val="25000"/>
                  </a:schemeClr>
                </a:solidFill>
              </a:rPr>
              <a:t>Poland </a:t>
            </a:r>
            <a:r>
              <a:rPr lang="pl-PL" dirty="0">
                <a:solidFill>
                  <a:schemeClr val="bg2">
                    <a:lumMod val="25000"/>
                  </a:schemeClr>
                </a:solidFill>
              </a:rPr>
              <a:t/>
            </a:r>
            <a:br>
              <a:rPr lang="pl-PL" dirty="0">
                <a:solidFill>
                  <a:schemeClr val="bg2">
                    <a:lumMod val="25000"/>
                  </a:schemeClr>
                </a:solidFill>
              </a:rPr>
            </a:br>
            <a:r>
              <a:rPr lang="en-US" dirty="0" smtClean="0">
                <a:solidFill>
                  <a:schemeClr val="bg2">
                    <a:lumMod val="25000"/>
                  </a:schemeClr>
                </a:solidFill>
              </a:rPr>
              <a:t>(</a:t>
            </a:r>
            <a:r>
              <a:rPr lang="en-US" dirty="0">
                <a:solidFill>
                  <a:schemeClr val="bg2">
                    <a:lumMod val="25000"/>
                  </a:schemeClr>
                </a:solidFill>
              </a:rPr>
              <a:t>after </a:t>
            </a:r>
            <a:r>
              <a:rPr lang="pl-PL" dirty="0" smtClean="0">
                <a:solidFill>
                  <a:schemeClr val="bg2">
                    <a:lumMod val="25000"/>
                  </a:schemeClr>
                </a:solidFill>
              </a:rPr>
              <a:t>n</a:t>
            </a:r>
            <a:r>
              <a:rPr lang="en-US" dirty="0" err="1" smtClean="0">
                <a:solidFill>
                  <a:schemeClr val="bg2">
                    <a:lumMod val="25000"/>
                  </a:schemeClr>
                </a:solidFill>
              </a:rPr>
              <a:t>ecessary</a:t>
            </a:r>
            <a:r>
              <a:rPr lang="en-US" dirty="0" smtClean="0">
                <a:solidFill>
                  <a:schemeClr val="bg2">
                    <a:lumMod val="25000"/>
                  </a:schemeClr>
                </a:solidFill>
              </a:rPr>
              <a:t> </a:t>
            </a:r>
            <a:r>
              <a:rPr lang="en-US" dirty="0">
                <a:solidFill>
                  <a:schemeClr val="bg2">
                    <a:lumMod val="25000"/>
                  </a:schemeClr>
                </a:solidFill>
              </a:rPr>
              <a:t>adaptation to legal, administrative and formal regulations </a:t>
            </a:r>
            <a:r>
              <a:rPr lang="en-US" dirty="0" smtClean="0">
                <a:solidFill>
                  <a:schemeClr val="bg2">
                    <a:lumMod val="25000"/>
                  </a:schemeClr>
                </a:solidFill>
              </a:rPr>
              <a:t>– national</a:t>
            </a:r>
            <a:r>
              <a:rPr lang="pl-PL" dirty="0" smtClean="0">
                <a:solidFill>
                  <a:schemeClr val="bg2">
                    <a:lumMod val="25000"/>
                  </a:schemeClr>
                </a:solidFill>
              </a:rPr>
              <a:t>, </a:t>
            </a:r>
            <a:r>
              <a:rPr lang="en-US" dirty="0" smtClean="0">
                <a:solidFill>
                  <a:schemeClr val="bg2">
                    <a:lumMod val="25000"/>
                  </a:schemeClr>
                </a:solidFill>
              </a:rPr>
              <a:t>EU</a:t>
            </a:r>
            <a:r>
              <a:rPr lang="pl-PL" dirty="0" smtClean="0">
                <a:solidFill>
                  <a:schemeClr val="bg2">
                    <a:lumMod val="25000"/>
                  </a:schemeClr>
                </a:solidFill>
              </a:rPr>
              <a:t>)</a:t>
            </a:r>
          </a:p>
          <a:p>
            <a:pPr marL="285750" indent="-285750">
              <a:buClr>
                <a:srgbClr val="FFC000"/>
              </a:buClr>
              <a:buSzPct val="150000"/>
              <a:buFont typeface="Wingdings" panose="05000000000000000000" pitchFamily="2" charset="2"/>
              <a:buChar char="§"/>
            </a:pPr>
            <a:endParaRPr lang="pl-PL" dirty="0">
              <a:solidFill>
                <a:schemeClr val="bg2">
                  <a:lumMod val="25000"/>
                </a:schemeClr>
              </a:solidFill>
            </a:endParaRPr>
          </a:p>
          <a:p>
            <a:pPr marL="285750" indent="-285750">
              <a:buClr>
                <a:srgbClr val="FFC000"/>
              </a:buClr>
              <a:buSzPct val="150000"/>
              <a:buFont typeface="Wingdings" panose="05000000000000000000" pitchFamily="2" charset="2"/>
              <a:buChar char="§"/>
            </a:pPr>
            <a:r>
              <a:rPr lang="pl-PL" dirty="0" smtClean="0">
                <a:solidFill>
                  <a:schemeClr val="bg2">
                    <a:lumMod val="25000"/>
                  </a:schemeClr>
                </a:solidFill>
              </a:rPr>
              <a:t> </a:t>
            </a:r>
            <a:r>
              <a:rPr lang="en-US" dirty="0">
                <a:solidFill>
                  <a:schemeClr val="bg2">
                    <a:lumMod val="25000"/>
                  </a:schemeClr>
                </a:solidFill>
              </a:rPr>
              <a:t>It is important that decision-makers </a:t>
            </a:r>
            <a:r>
              <a:rPr lang="pl-PL" dirty="0" err="1" smtClean="0">
                <a:solidFill>
                  <a:schemeClr val="bg2">
                    <a:lumMod val="25000"/>
                  </a:schemeClr>
                </a:solidFill>
              </a:rPr>
              <a:t>take</a:t>
            </a:r>
            <a:r>
              <a:rPr lang="pl-PL" dirty="0" smtClean="0">
                <a:solidFill>
                  <a:schemeClr val="bg2">
                    <a:lumMod val="25000"/>
                  </a:schemeClr>
                </a:solidFill>
              </a:rPr>
              <a:t> </a:t>
            </a:r>
            <a:r>
              <a:rPr lang="pl-PL" dirty="0" err="1" smtClean="0">
                <a:solidFill>
                  <a:schemeClr val="bg2">
                    <a:lumMod val="25000"/>
                  </a:schemeClr>
                </a:solidFill>
              </a:rPr>
              <a:t>advantage</a:t>
            </a:r>
            <a:r>
              <a:rPr lang="pl-PL" dirty="0" smtClean="0">
                <a:solidFill>
                  <a:schemeClr val="bg2">
                    <a:lumMod val="25000"/>
                  </a:schemeClr>
                </a:solidFill>
              </a:rPr>
              <a:t> </a:t>
            </a:r>
            <a:r>
              <a:rPr lang="en-US" dirty="0" smtClean="0">
                <a:solidFill>
                  <a:schemeClr val="bg2">
                    <a:lumMod val="25000"/>
                  </a:schemeClr>
                </a:solidFill>
              </a:rPr>
              <a:t>of </a:t>
            </a:r>
            <a:r>
              <a:rPr lang="en-US" dirty="0">
                <a:solidFill>
                  <a:schemeClr val="bg2">
                    <a:lumMod val="25000"/>
                  </a:schemeClr>
                </a:solidFill>
              </a:rPr>
              <a:t>our </a:t>
            </a:r>
            <a:r>
              <a:rPr lang="en-US" dirty="0" smtClean="0">
                <a:solidFill>
                  <a:schemeClr val="bg2">
                    <a:lumMod val="25000"/>
                  </a:schemeClr>
                </a:solidFill>
              </a:rPr>
              <a:t>proposals</a:t>
            </a:r>
            <a:r>
              <a:rPr lang="pl-PL" dirty="0" smtClean="0">
                <a:solidFill>
                  <a:schemeClr val="bg2">
                    <a:lumMod val="25000"/>
                  </a:schemeClr>
                </a:solidFill>
              </a:rPr>
              <a:t>.</a:t>
            </a:r>
            <a:r>
              <a:rPr lang="en-US" dirty="0" smtClean="0">
                <a:solidFill>
                  <a:schemeClr val="bg2">
                    <a:lumMod val="25000"/>
                  </a:schemeClr>
                </a:solidFill>
              </a:rPr>
              <a:t> </a:t>
            </a:r>
            <a:r>
              <a:rPr lang="pl-PL" dirty="0" smtClean="0">
                <a:solidFill>
                  <a:schemeClr val="bg2">
                    <a:lumMod val="25000"/>
                  </a:schemeClr>
                </a:solidFill>
              </a:rPr>
              <a:t/>
            </a:r>
            <a:br>
              <a:rPr lang="pl-PL" dirty="0" smtClean="0">
                <a:solidFill>
                  <a:schemeClr val="bg2">
                    <a:lumMod val="25000"/>
                  </a:schemeClr>
                </a:solidFill>
              </a:rPr>
            </a:br>
            <a:r>
              <a:rPr lang="pl-PL" dirty="0" smtClean="0">
                <a:solidFill>
                  <a:schemeClr val="bg2">
                    <a:lumMod val="25000"/>
                  </a:schemeClr>
                </a:solidFill>
              </a:rPr>
              <a:t> </a:t>
            </a:r>
            <a:r>
              <a:rPr lang="en-US" dirty="0" smtClean="0">
                <a:solidFill>
                  <a:schemeClr val="bg2">
                    <a:lumMod val="25000"/>
                  </a:schemeClr>
                </a:solidFill>
              </a:rPr>
              <a:t>There </a:t>
            </a:r>
            <a:r>
              <a:rPr lang="en-US" dirty="0">
                <a:solidFill>
                  <a:schemeClr val="bg2">
                    <a:lumMod val="25000"/>
                  </a:schemeClr>
                </a:solidFill>
              </a:rPr>
              <a:t>are </a:t>
            </a:r>
            <a:r>
              <a:rPr lang="en-US" dirty="0" smtClean="0">
                <a:solidFill>
                  <a:schemeClr val="bg2">
                    <a:lumMod val="25000"/>
                  </a:schemeClr>
                </a:solidFill>
              </a:rPr>
              <a:t>indications </a:t>
            </a:r>
            <a:r>
              <a:rPr lang="en-US" dirty="0">
                <a:solidFill>
                  <a:schemeClr val="bg2">
                    <a:lumMod val="25000"/>
                  </a:schemeClr>
                </a:solidFill>
              </a:rPr>
              <a:t>that it </a:t>
            </a:r>
            <a:r>
              <a:rPr lang="pl-PL" dirty="0" err="1" smtClean="0">
                <a:solidFill>
                  <a:schemeClr val="bg2">
                    <a:lumMod val="25000"/>
                  </a:schemeClr>
                </a:solidFill>
              </a:rPr>
              <a:t>is</a:t>
            </a:r>
            <a:r>
              <a:rPr lang="pl-PL" dirty="0" smtClean="0">
                <a:solidFill>
                  <a:schemeClr val="bg2">
                    <a:lumMod val="25000"/>
                  </a:schemeClr>
                </a:solidFill>
              </a:rPr>
              <a:t> and </a:t>
            </a:r>
            <a:r>
              <a:rPr lang="en-US" dirty="0" smtClean="0">
                <a:solidFill>
                  <a:schemeClr val="bg2">
                    <a:lumMod val="25000"/>
                  </a:schemeClr>
                </a:solidFill>
              </a:rPr>
              <a:t>will </a:t>
            </a:r>
            <a:r>
              <a:rPr lang="pl-PL" dirty="0" smtClean="0">
                <a:solidFill>
                  <a:schemeClr val="bg2">
                    <a:lumMod val="25000"/>
                  </a:schemeClr>
                </a:solidFill>
              </a:rPr>
              <a:t> </a:t>
            </a:r>
            <a:r>
              <a:rPr lang="en-US" dirty="0" smtClean="0">
                <a:solidFill>
                  <a:schemeClr val="bg2">
                    <a:lumMod val="25000"/>
                  </a:schemeClr>
                </a:solidFill>
              </a:rPr>
              <a:t>be so</a:t>
            </a:r>
            <a:r>
              <a:rPr lang="pl-PL" dirty="0" smtClean="0">
                <a:solidFill>
                  <a:schemeClr val="bg2">
                    <a:lumMod val="25000"/>
                  </a:schemeClr>
                </a:solidFill>
              </a:rPr>
              <a:t>.</a:t>
            </a:r>
          </a:p>
          <a:p>
            <a:pPr marL="285750" indent="-285750">
              <a:buClr>
                <a:srgbClr val="FFC000"/>
              </a:buClr>
              <a:buSzPct val="150000"/>
              <a:buFont typeface="Wingdings" panose="05000000000000000000" pitchFamily="2" charset="2"/>
              <a:buChar char="§"/>
            </a:pPr>
            <a:endParaRPr lang="pl-PL" dirty="0">
              <a:solidFill>
                <a:schemeClr val="bg1">
                  <a:lumMod val="50000"/>
                </a:schemeClr>
              </a:solidFill>
            </a:endParaRPr>
          </a:p>
          <a:p>
            <a:pPr>
              <a:buClr>
                <a:srgbClr val="FFC000"/>
              </a:buClr>
              <a:buSzPct val="150000"/>
            </a:pPr>
            <a:endParaRPr lang="en-US" dirty="0" smtClean="0">
              <a:solidFill>
                <a:schemeClr val="bg1">
                  <a:lumMod val="50000"/>
                </a:schemeClr>
              </a:solidFill>
            </a:endParaRPr>
          </a:p>
        </p:txBody>
      </p:sp>
      <p:sp>
        <p:nvSpPr>
          <p:cNvPr id="8" name="Prostokąt 7"/>
          <p:cNvSpPr/>
          <p:nvPr/>
        </p:nvSpPr>
        <p:spPr>
          <a:xfrm>
            <a:off x="986118" y="595071"/>
            <a:ext cx="372782" cy="364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152235" y="6238886"/>
            <a:ext cx="458780" cy="276999"/>
          </a:xfrm>
          <a:prstGeom prst="rect">
            <a:avLst/>
          </a:prstGeom>
        </p:spPr>
        <p:txBody>
          <a:bodyPr wrap="none">
            <a:spAutoFit/>
          </a:bodyPr>
          <a:lstStyle/>
          <a:p>
            <a:pPr defTabSz="449263" fontAlgn="base">
              <a:spcBef>
                <a:spcPct val="0"/>
              </a:spcBef>
              <a:spcAft>
                <a:spcPct val="0"/>
              </a:spcAft>
              <a:buClr>
                <a:srgbClr val="000000"/>
              </a:buClr>
              <a:buSzPct val="100000"/>
              <a:buFont typeface="Times New Roman" pitchFamily="18" charset="0"/>
              <a:buNone/>
            </a:pPr>
            <a:r>
              <a:rPr lang="pl-PL" altLang="pl-PL" sz="1200" dirty="0">
                <a:solidFill>
                  <a:srgbClr val="FFFFFF">
                    <a:lumMod val="50000"/>
                  </a:srgbClr>
                </a:solidFill>
                <a:latin typeface="Tahoma" panose="020B0604030504040204" pitchFamily="34" charset="0"/>
              </a:rPr>
              <a:t> </a:t>
            </a:r>
            <a:r>
              <a:rPr lang="pl-PL" altLang="pl-PL" sz="1200" dirty="0" smtClean="0">
                <a:solidFill>
                  <a:srgbClr val="FFFFFF">
                    <a:lumMod val="50000"/>
                  </a:srgbClr>
                </a:solidFill>
                <a:latin typeface="Tahoma" panose="020B0604030504040204" pitchFamily="34" charset="0"/>
              </a:rPr>
              <a:t>6</a:t>
            </a:r>
            <a:r>
              <a:rPr lang="pl-PL" altLang="pl-PL" sz="1200" dirty="0" smtClean="0">
                <a:solidFill>
                  <a:schemeClr val="bg1">
                    <a:lumMod val="50000"/>
                  </a:schemeClr>
                </a:solidFill>
                <a:latin typeface="Tahoma" panose="020B0604030504040204" pitchFamily="34" charset="0"/>
              </a:rPr>
              <a:t>/7</a:t>
            </a:r>
            <a:endParaRPr lang="pl-PL" altLang="pl-PL" sz="1200" dirty="0">
              <a:solidFill>
                <a:schemeClr val="bg1">
                  <a:lumMod val="50000"/>
                </a:schemeClr>
              </a:solidFill>
            </a:endParaRPr>
          </a:p>
        </p:txBody>
      </p:sp>
    </p:spTree>
    <p:extLst>
      <p:ext uri="{BB962C8B-B14F-4D97-AF65-F5344CB8AC3E}">
        <p14:creationId xmlns:p14="http://schemas.microsoft.com/office/powerpoint/2010/main" val="1978047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23932" y="1097071"/>
            <a:ext cx="6096000" cy="3046988"/>
          </a:xfrm>
          <a:prstGeom prst="rect">
            <a:avLst/>
          </a:prstGeom>
        </p:spPr>
        <p:txBody>
          <a:bodyPr>
            <a:spAutoFit/>
          </a:bodyPr>
          <a:lstStyle/>
          <a:p>
            <a:pPr algn="ctr"/>
            <a:endParaRPr lang="pl-PL" sz="2800" b="1" dirty="0" smtClean="0">
              <a:solidFill>
                <a:srgbClr val="009999"/>
              </a:solidFill>
            </a:endParaRPr>
          </a:p>
          <a:p>
            <a:pPr algn="ctr"/>
            <a:endParaRPr lang="pl-PL" sz="2000" b="1" dirty="0" smtClean="0">
              <a:solidFill>
                <a:srgbClr val="009999"/>
              </a:solidFill>
            </a:endParaRPr>
          </a:p>
          <a:p>
            <a:pPr algn="ctr"/>
            <a:endParaRPr lang="pl-PL" sz="2000" b="1" dirty="0">
              <a:solidFill>
                <a:srgbClr val="009999"/>
              </a:solidFill>
            </a:endParaRPr>
          </a:p>
          <a:p>
            <a:pPr algn="ctr"/>
            <a:endParaRPr lang="pl-PL" sz="2000" b="1" dirty="0">
              <a:solidFill>
                <a:srgbClr val="009999"/>
              </a:solidFill>
            </a:endParaRPr>
          </a:p>
          <a:p>
            <a:pPr algn="ctr"/>
            <a:endParaRPr lang="pl-PL" sz="2000" b="1" dirty="0" smtClean="0">
              <a:solidFill>
                <a:srgbClr val="009999"/>
              </a:solidFill>
            </a:endParaRPr>
          </a:p>
          <a:p>
            <a:pPr algn="ctr"/>
            <a:endParaRPr lang="pl-PL" sz="2000" b="1" dirty="0">
              <a:solidFill>
                <a:srgbClr val="009999"/>
              </a:solidFill>
            </a:endParaRPr>
          </a:p>
          <a:p>
            <a:pPr algn="ctr"/>
            <a:endParaRPr lang="pl-PL" sz="2000" b="1" dirty="0" smtClean="0">
              <a:solidFill>
                <a:srgbClr val="009999"/>
              </a:solidFill>
            </a:endParaRPr>
          </a:p>
          <a:p>
            <a:pPr algn="ctr"/>
            <a:endParaRPr lang="pl-PL" sz="2000" b="1" dirty="0">
              <a:solidFill>
                <a:srgbClr val="009999"/>
              </a:solidFill>
            </a:endParaRPr>
          </a:p>
          <a:p>
            <a:pPr algn="ctr"/>
            <a:endParaRPr lang="pl-PL" sz="2400" b="1" dirty="0" smtClean="0">
              <a:solidFill>
                <a:srgbClr val="009999"/>
              </a:solidFill>
            </a:endParaRPr>
          </a:p>
        </p:txBody>
      </p:sp>
      <p:sp>
        <p:nvSpPr>
          <p:cNvPr id="4" name="CustomShape 1"/>
          <p:cNvSpPr/>
          <p:nvPr/>
        </p:nvSpPr>
        <p:spPr>
          <a:xfrm>
            <a:off x="3968337" y="1724614"/>
            <a:ext cx="7487804" cy="767987"/>
          </a:xfrm>
          <a:prstGeom prst="rect">
            <a:avLst/>
          </a:prstGeom>
          <a:noFill/>
          <a:ln>
            <a:noFill/>
          </a:ln>
          <a:effectLst/>
        </p:spPr>
        <p:txBody>
          <a:bodyPr wrap="square"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4400" b="1" i="0" u="none" strike="noStrike" kern="0" cap="none" spc="-1" normalizeH="0" baseline="0" noProof="0" dirty="0" err="1" smtClean="0">
                <a:ln>
                  <a:noFill/>
                </a:ln>
                <a:solidFill>
                  <a:srgbClr val="5BC5CF"/>
                </a:solidFill>
                <a:effectLst/>
                <a:uLnTx/>
                <a:uFillTx/>
                <a:latin typeface="Calibri Light"/>
                <a:ea typeface="DejaVu Sans"/>
                <a:cs typeface="DejaVu Sans"/>
              </a:rPr>
              <a:t>Thank</a:t>
            </a:r>
            <a:r>
              <a:rPr kumimoji="0" lang="hu-HU" sz="4400" b="1" i="0" u="none" strike="noStrike" kern="0" cap="none" spc="-1" normalizeH="0" baseline="0" noProof="0" dirty="0" smtClean="0">
                <a:ln>
                  <a:noFill/>
                </a:ln>
                <a:solidFill>
                  <a:srgbClr val="5BC5CF"/>
                </a:solidFill>
                <a:effectLst/>
                <a:uLnTx/>
                <a:uFillTx/>
                <a:latin typeface="Calibri Light"/>
                <a:ea typeface="DejaVu Sans"/>
                <a:cs typeface="DejaVu Sans"/>
              </a:rPr>
              <a:t> </a:t>
            </a:r>
            <a:r>
              <a:rPr kumimoji="0" lang="hu-HU" sz="4400" b="1" i="0" u="none" strike="noStrike" kern="0" cap="none" spc="-1" normalizeH="0" baseline="0" noProof="0" dirty="0" err="1" smtClean="0">
                <a:ln>
                  <a:noFill/>
                </a:ln>
                <a:solidFill>
                  <a:srgbClr val="5BC5CF"/>
                </a:solidFill>
                <a:effectLst/>
                <a:uLnTx/>
                <a:uFillTx/>
                <a:latin typeface="Calibri Light"/>
                <a:ea typeface="DejaVu Sans"/>
                <a:cs typeface="DejaVu Sans"/>
              </a:rPr>
              <a:t>you</a:t>
            </a:r>
            <a:r>
              <a:rPr kumimoji="0" lang="hu-HU" sz="4400" b="1" i="0" u="none" strike="noStrike" kern="0" cap="none" spc="-1" normalizeH="0" baseline="0" noProof="0" dirty="0" smtClean="0">
                <a:ln>
                  <a:noFill/>
                </a:ln>
                <a:solidFill>
                  <a:srgbClr val="5BC5CF"/>
                </a:solidFill>
                <a:effectLst/>
                <a:uLnTx/>
                <a:uFillTx/>
                <a:latin typeface="Calibri Light"/>
                <a:ea typeface="DejaVu Sans"/>
                <a:cs typeface="DejaVu Sans"/>
              </a:rPr>
              <a:t> </a:t>
            </a:r>
            <a:r>
              <a:rPr kumimoji="0" lang="hu-HU" sz="4400" b="1" i="0" u="none" strike="noStrike" kern="0" cap="none" spc="-1" normalizeH="0" baseline="0" noProof="0" dirty="0" err="1" smtClean="0">
                <a:ln>
                  <a:noFill/>
                </a:ln>
                <a:solidFill>
                  <a:srgbClr val="5BC5CF"/>
                </a:solidFill>
                <a:effectLst/>
                <a:uLnTx/>
                <a:uFillTx/>
                <a:latin typeface="Calibri Light"/>
                <a:ea typeface="DejaVu Sans"/>
                <a:cs typeface="DejaVu Sans"/>
              </a:rPr>
              <a:t>for</a:t>
            </a:r>
            <a:r>
              <a:rPr kumimoji="0" lang="hu-HU" sz="4400" b="1" i="0" u="none" strike="noStrike" kern="0" cap="none" spc="-1" normalizeH="0" baseline="0" noProof="0" dirty="0" smtClean="0">
                <a:ln>
                  <a:noFill/>
                </a:ln>
                <a:solidFill>
                  <a:srgbClr val="5BC5CF"/>
                </a:solidFill>
                <a:effectLst/>
                <a:uLnTx/>
                <a:uFillTx/>
                <a:latin typeface="Calibri Light"/>
                <a:ea typeface="DejaVu Sans"/>
                <a:cs typeface="DejaVu Sans"/>
              </a:rPr>
              <a:t> </a:t>
            </a:r>
            <a:r>
              <a:rPr kumimoji="0" lang="hu-HU" sz="4400" b="1" i="0" u="none" strike="noStrike" kern="0" cap="none" spc="-1" normalizeH="0" baseline="0" noProof="0" dirty="0" err="1" smtClean="0">
                <a:ln>
                  <a:noFill/>
                </a:ln>
                <a:solidFill>
                  <a:srgbClr val="5BC5CF"/>
                </a:solidFill>
                <a:effectLst/>
                <a:uLnTx/>
                <a:uFillTx/>
                <a:latin typeface="Calibri Light"/>
                <a:ea typeface="DejaVu Sans"/>
                <a:cs typeface="DejaVu Sans"/>
              </a:rPr>
              <a:t>your</a:t>
            </a:r>
            <a:r>
              <a:rPr kumimoji="0" lang="hu-HU" sz="4400" b="1" i="0" u="none" strike="noStrike" kern="0" cap="none" spc="-1" normalizeH="0" baseline="0" noProof="0" dirty="0" smtClean="0">
                <a:ln>
                  <a:noFill/>
                </a:ln>
                <a:solidFill>
                  <a:srgbClr val="5BC5CF"/>
                </a:solidFill>
                <a:effectLst/>
                <a:uLnTx/>
                <a:uFillTx/>
                <a:latin typeface="Calibri Light"/>
                <a:ea typeface="DejaVu Sans"/>
                <a:cs typeface="DejaVu Sans"/>
              </a:rPr>
              <a:t> </a:t>
            </a:r>
            <a:r>
              <a:rPr kumimoji="0" lang="hu-HU" sz="4400" b="1" i="0" u="none" strike="noStrike" kern="0" cap="none" spc="-1" normalizeH="0" baseline="0" noProof="0" dirty="0" err="1" smtClean="0">
                <a:ln>
                  <a:noFill/>
                </a:ln>
                <a:solidFill>
                  <a:srgbClr val="5BC5CF"/>
                </a:solidFill>
                <a:effectLst/>
                <a:uLnTx/>
                <a:uFillTx/>
                <a:latin typeface="Calibri Light"/>
                <a:ea typeface="DejaVu Sans"/>
                <a:cs typeface="DejaVu Sans"/>
              </a:rPr>
              <a:t>attention</a:t>
            </a:r>
            <a:r>
              <a:rPr kumimoji="0" lang="hu-HU" sz="4400" b="1" i="0" u="none" strike="noStrike" kern="0" cap="none" spc="-1" normalizeH="0" baseline="0" noProof="0" dirty="0" smtClean="0">
                <a:ln>
                  <a:noFill/>
                </a:ln>
                <a:solidFill>
                  <a:srgbClr val="5BC5CF"/>
                </a:solidFill>
                <a:effectLst/>
                <a:uLnTx/>
                <a:uFillTx/>
                <a:latin typeface="Calibri Light"/>
                <a:ea typeface="DejaVu Sans"/>
                <a:cs typeface="DejaVu Sans"/>
              </a:rPr>
              <a:t>!</a:t>
            </a:r>
            <a:endParaRPr kumimoji="0" lang="en-GB" sz="4400" b="0" i="0" u="none" strike="noStrike" kern="0" cap="none" spc="-1" normalizeH="0" baseline="0" noProof="0" dirty="0" smtClean="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11387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able of 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Divi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Page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0D565BF09EFCF48A1FACF685AC2078B" ma:contentTypeVersion="12" ma:contentTypeDescription="Create a new document." ma:contentTypeScope="" ma:versionID="a74fc108cce8059cb34b53b8fbfb1e5e">
  <xsd:schema xmlns:xsd="http://www.w3.org/2001/XMLSchema" xmlns:xs="http://www.w3.org/2001/XMLSchema" xmlns:p="http://schemas.microsoft.com/office/2006/metadata/properties" xmlns:ns2="cf9ab0c3-6d7d-4fd9-a44d-59d7857407c5" xmlns:ns3="d256fdf7-752d-402a-80f9-b9640cbae6db" targetNamespace="http://schemas.microsoft.com/office/2006/metadata/properties" ma:root="true" ma:fieldsID="6629b396fd41ddabd3a6f6439e83aa23" ns2:_="" ns3:_="">
    <xsd:import namespace="cf9ab0c3-6d7d-4fd9-a44d-59d7857407c5"/>
    <xsd:import namespace="d256fdf7-752d-402a-80f9-b9640cbae6d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ab0c3-6d7d-4fd9-a44d-59d7857407c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6fdf7-752d-402a-80f9-b9640cbae6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f9ab0c3-6d7d-4fd9-a44d-59d7857407c5">TMRFSEYC6FTK-1213418034-503</_dlc_DocId>
    <_dlc_DocIdUrl xmlns="cf9ab0c3-6d7d-4fd9-a44d-59d7857407c5">
      <Url>https://egec.sharepoint.com/sites/GEORISK/_layouts/15/DocIdRedir.aspx?ID=TMRFSEYC6FTK-1213418034-503</Url>
      <Description>TMRFSEYC6FTK-1213418034-503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D689AE-EA16-4163-B746-7EC032397B91}">
  <ds:schemaRefs>
    <ds:schemaRef ds:uri="http://schemas.microsoft.com/sharepoint/events"/>
  </ds:schemaRefs>
</ds:datastoreItem>
</file>

<file path=customXml/itemProps2.xml><?xml version="1.0" encoding="utf-8"?>
<ds:datastoreItem xmlns:ds="http://schemas.openxmlformats.org/officeDocument/2006/customXml" ds:itemID="{A1EF1AE5-5F45-4BDB-9FAE-B644FFDA6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ab0c3-6d7d-4fd9-a44d-59d7857407c5"/>
    <ds:schemaRef ds:uri="d256fdf7-752d-402a-80f9-b9640cbae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9BD4BB-AD42-4B1D-89E3-A23AFD96A644}">
  <ds:schemaRefs>
    <ds:schemaRef ds:uri="http://www.w3.org/XML/1998/namespace"/>
    <ds:schemaRef ds:uri="cf9ab0c3-6d7d-4fd9-a44d-59d7857407c5"/>
    <ds:schemaRef ds:uri="http://schemas.microsoft.com/office/2006/documentManagement/types"/>
    <ds:schemaRef ds:uri="http://purl.org/dc/dcmitype/"/>
    <ds:schemaRef ds:uri="d256fdf7-752d-402a-80f9-b9640cbae6db"/>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4.xml><?xml version="1.0" encoding="utf-8"?>
<ds:datastoreItem xmlns:ds="http://schemas.openxmlformats.org/officeDocument/2006/customXml" ds:itemID="{8D83BC1D-B433-460A-AE73-8C5450795B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799</TotalTime>
  <Words>802</Words>
  <Application>Microsoft Office PowerPoint</Application>
  <PresentationFormat>Niestandardowy</PresentationFormat>
  <Paragraphs>77</Paragraphs>
  <Slides>7</Slides>
  <Notes>6</Notes>
  <HiddenSlides>0</HiddenSlides>
  <MMClips>0</MMClips>
  <ScaleCrop>false</ScaleCrop>
  <HeadingPairs>
    <vt:vector size="4" baseType="variant">
      <vt:variant>
        <vt:lpstr>Motyw</vt:lpstr>
      </vt:variant>
      <vt:variant>
        <vt:i4>7</vt:i4>
      </vt:variant>
      <vt:variant>
        <vt:lpstr>Tytuły slajdów</vt:lpstr>
      </vt:variant>
      <vt:variant>
        <vt:i4>7</vt:i4>
      </vt:variant>
    </vt:vector>
  </HeadingPairs>
  <TitlesOfParts>
    <vt:vector size="14" baseType="lpstr">
      <vt:lpstr>Table of Contents</vt:lpstr>
      <vt:lpstr>Page Divider</vt:lpstr>
      <vt:lpstr>Content Page</vt:lpstr>
      <vt:lpstr>Content Page Pic</vt:lpstr>
      <vt:lpstr>Back Cover</vt:lpstr>
      <vt:lpstr>3_Motyw pakietu Office</vt:lpstr>
      <vt:lpstr>Office Theme</vt:lpstr>
      <vt:lpstr>Prezentacja programu PowerPoint</vt:lpstr>
      <vt:lpstr>Prezentacja programu PowerPoint</vt:lpstr>
      <vt:lpstr> Poland – key role of several public support priority programs to accelerate  geothermal projects development (heating / cogeneration) – 2016 – 2021     </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Andrada Barata</dc:creator>
  <cp:lastModifiedBy>User</cp:lastModifiedBy>
  <cp:revision>233</cp:revision>
  <dcterms:created xsi:type="dcterms:W3CDTF">2018-12-19T13:26:34Z</dcterms:created>
  <dcterms:modified xsi:type="dcterms:W3CDTF">2021-09-09T10:06:38Z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0x01010080D565BF09EFCF48A1FACF685AC2078B</vt:lpwstr>
  </property>
  <property fmtid="{D5CDD505-2E9C-101B-9397-08002B2CF9AE}" pid="3" name="_dlc_DocIdItemGuid">
    <vt:lpwstr>45782f97-49e2-44ba-a267-ad9378e3ed4b</vt:lpwstr>
  </property>
</Properties>
</file>